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375" r:id="rId2"/>
    <p:sldId id="308" r:id="rId3"/>
    <p:sldId id="257" r:id="rId4"/>
    <p:sldId id="258" r:id="rId5"/>
    <p:sldId id="259" r:id="rId6"/>
    <p:sldId id="344" r:id="rId7"/>
    <p:sldId id="260" r:id="rId8"/>
    <p:sldId id="355" r:id="rId9"/>
    <p:sldId id="261" r:id="rId10"/>
    <p:sldId id="372" r:id="rId11"/>
    <p:sldId id="373" r:id="rId12"/>
    <p:sldId id="374" r:id="rId13"/>
    <p:sldId id="262" r:id="rId14"/>
    <p:sldId id="356" r:id="rId15"/>
    <p:sldId id="357" r:id="rId16"/>
    <p:sldId id="358" r:id="rId17"/>
    <p:sldId id="359" r:id="rId18"/>
    <p:sldId id="360" r:id="rId19"/>
    <p:sldId id="361" r:id="rId20"/>
    <p:sldId id="363" r:id="rId21"/>
    <p:sldId id="364" r:id="rId22"/>
    <p:sldId id="365" r:id="rId23"/>
    <p:sldId id="366" r:id="rId24"/>
    <p:sldId id="265" r:id="rId25"/>
    <p:sldId id="367" r:id="rId26"/>
    <p:sldId id="368" r:id="rId27"/>
    <p:sldId id="268" r:id="rId28"/>
    <p:sldId id="269" r:id="rId29"/>
    <p:sldId id="270" r:id="rId30"/>
    <p:sldId id="271" r:id="rId31"/>
    <p:sldId id="272" r:id="rId32"/>
    <p:sldId id="273" r:id="rId33"/>
    <p:sldId id="278" r:id="rId34"/>
    <p:sldId id="279" r:id="rId35"/>
    <p:sldId id="277" r:id="rId36"/>
    <p:sldId id="274" r:id="rId37"/>
    <p:sldId id="275" r:id="rId38"/>
    <p:sldId id="281" r:id="rId39"/>
    <p:sldId id="280" r:id="rId40"/>
    <p:sldId id="276" r:id="rId41"/>
    <p:sldId id="282" r:id="rId42"/>
    <p:sldId id="370" r:id="rId43"/>
    <p:sldId id="349" r:id="rId44"/>
    <p:sldId id="350" r:id="rId45"/>
    <p:sldId id="352" r:id="rId46"/>
    <p:sldId id="353" r:id="rId47"/>
    <p:sldId id="354" r:id="rId48"/>
    <p:sldId id="286" r:id="rId49"/>
    <p:sldId id="287" r:id="rId50"/>
    <p:sldId id="284" r:id="rId51"/>
    <p:sldId id="285" r:id="rId52"/>
    <p:sldId id="288" r:id="rId53"/>
    <p:sldId id="329" r:id="rId54"/>
    <p:sldId id="333" r:id="rId55"/>
    <p:sldId id="334" r:id="rId56"/>
    <p:sldId id="335" r:id="rId57"/>
    <p:sldId id="336" r:id="rId58"/>
    <p:sldId id="337" r:id="rId59"/>
    <p:sldId id="338" r:id="rId60"/>
    <p:sldId id="339" r:id="rId61"/>
    <p:sldId id="343" r:id="rId62"/>
    <p:sldId id="346" r:id="rId63"/>
    <p:sldId id="369" r:id="rId64"/>
    <p:sldId id="347" r:id="rId65"/>
    <p:sldId id="371" r:id="rId66"/>
    <p:sldId id="345" r:id="rId67"/>
    <p:sldId id="340" r:id="rId68"/>
    <p:sldId id="341" r:id="rId69"/>
    <p:sldId id="342" r:id="rId70"/>
    <p:sldId id="290" r:id="rId71"/>
    <p:sldId id="291" r:id="rId72"/>
    <p:sldId id="292" r:id="rId73"/>
    <p:sldId id="293" r:id="rId74"/>
    <p:sldId id="294" r:id="rId75"/>
    <p:sldId id="295" r:id="rId76"/>
    <p:sldId id="296" r:id="rId77"/>
    <p:sldId id="304" r:id="rId78"/>
    <p:sldId id="297" r:id="rId79"/>
    <p:sldId id="298" r:id="rId80"/>
    <p:sldId id="318" r:id="rId81"/>
    <p:sldId id="319" r:id="rId82"/>
    <p:sldId id="321" r:id="rId83"/>
    <p:sldId id="320" r:id="rId84"/>
    <p:sldId id="323" r:id="rId85"/>
    <p:sldId id="324" r:id="rId86"/>
    <p:sldId id="322" r:id="rId87"/>
    <p:sldId id="325" r:id="rId88"/>
    <p:sldId id="326" r:id="rId89"/>
  </p:sldIdLst>
  <p:sldSz cx="9144000" cy="6858000" type="screen4x3"/>
  <p:notesSz cx="7099300" cy="10234613"/>
  <p:defaultTextStyle>
    <a:defPPr>
      <a:defRPr lang="it-IT"/>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49" autoAdjust="0"/>
    <p:restoredTop sz="95041" autoAdjust="0"/>
  </p:normalViewPr>
  <p:slideViewPr>
    <p:cSldViewPr>
      <p:cViewPr varScale="1">
        <p:scale>
          <a:sx n="66" d="100"/>
          <a:sy n="66" d="100"/>
        </p:scale>
        <p:origin x="1272"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 Id="rId9"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5.wmf"/><Relationship Id="rId2" Type="http://schemas.openxmlformats.org/officeDocument/2006/relationships/image" Target="../media/image41.wmf"/><Relationship Id="rId1" Type="http://schemas.openxmlformats.org/officeDocument/2006/relationships/image" Target="../media/image42.wmf"/><Relationship Id="rId6" Type="http://schemas.openxmlformats.org/officeDocument/2006/relationships/image" Target="../media/image52.wmf"/><Relationship Id="rId5" Type="http://schemas.openxmlformats.org/officeDocument/2006/relationships/image" Target="../media/image46.wmf"/><Relationship Id="rId4"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56.wmf"/><Relationship Id="rId1" Type="http://schemas.openxmlformats.org/officeDocument/2006/relationships/image" Target="../media/image42.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1.wmf"/><Relationship Id="rId1" Type="http://schemas.openxmlformats.org/officeDocument/2006/relationships/image" Target="../media/image60.wmf"/><Relationship Id="rId5" Type="http://schemas.openxmlformats.org/officeDocument/2006/relationships/image" Target="../media/image45.wmf"/><Relationship Id="rId4"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41.wmf"/><Relationship Id="rId1" Type="http://schemas.openxmlformats.org/officeDocument/2006/relationships/image" Target="../media/image4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69.wmf"/><Relationship Id="rId1" Type="http://schemas.openxmlformats.org/officeDocument/2006/relationships/image" Target="../media/image4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41.wmf"/><Relationship Id="rId4" Type="http://schemas.openxmlformats.org/officeDocument/2006/relationships/image" Target="../media/image8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86.wmf"/><Relationship Id="rId1" Type="http://schemas.openxmlformats.org/officeDocument/2006/relationships/image" Target="../media/image4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5" Type="http://schemas.openxmlformats.org/officeDocument/2006/relationships/image" Target="../media/image65.wmf"/><Relationship Id="rId4" Type="http://schemas.openxmlformats.org/officeDocument/2006/relationships/image" Target="../media/image6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07.wmf"/><Relationship Id="rId4" Type="http://schemas.openxmlformats.org/officeDocument/2006/relationships/image" Target="../media/image11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 Id="rId5" Type="http://schemas.openxmlformats.org/officeDocument/2006/relationships/image" Target="../media/image122.wmf"/><Relationship Id="rId4" Type="http://schemas.openxmlformats.org/officeDocument/2006/relationships/image" Target="../media/image12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12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2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6.wmf"/><Relationship Id="rId5" Type="http://schemas.openxmlformats.org/officeDocument/2006/relationships/image" Target="../media/image133.wmf"/><Relationship Id="rId4" Type="http://schemas.openxmlformats.org/officeDocument/2006/relationships/image" Target="../media/image13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3.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5" Type="http://schemas.openxmlformats.org/officeDocument/2006/relationships/image" Target="../media/image138.wmf"/><Relationship Id="rId4" Type="http://schemas.openxmlformats.org/officeDocument/2006/relationships/image" Target="../media/image13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26.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141.wmf"/><Relationship Id="rId7" Type="http://schemas.openxmlformats.org/officeDocument/2006/relationships/image" Target="../media/image145.wmf"/><Relationship Id="rId2" Type="http://schemas.openxmlformats.org/officeDocument/2006/relationships/image" Target="../media/image140.wmf"/><Relationship Id="rId1" Type="http://schemas.openxmlformats.org/officeDocument/2006/relationships/image" Target="../media/image138.wmf"/><Relationship Id="rId6" Type="http://schemas.openxmlformats.org/officeDocument/2006/relationships/image" Target="../media/image144.wmf"/><Relationship Id="rId5" Type="http://schemas.openxmlformats.org/officeDocument/2006/relationships/image" Target="../media/image143.wmf"/><Relationship Id="rId10" Type="http://schemas.openxmlformats.org/officeDocument/2006/relationships/image" Target="../media/image47.wmf"/><Relationship Id="rId4" Type="http://schemas.openxmlformats.org/officeDocument/2006/relationships/image" Target="../media/image142.wmf"/><Relationship Id="rId9" Type="http://schemas.openxmlformats.org/officeDocument/2006/relationships/image" Target="../media/image41.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image" Target="../media/image147.wmf"/><Relationship Id="rId7" Type="http://schemas.openxmlformats.org/officeDocument/2006/relationships/image" Target="../media/image151.wmf"/><Relationship Id="rId2" Type="http://schemas.openxmlformats.org/officeDocument/2006/relationships/image" Target="../media/image146.wmf"/><Relationship Id="rId1" Type="http://schemas.openxmlformats.org/officeDocument/2006/relationships/image" Target="../media/image138.wmf"/><Relationship Id="rId6" Type="http://schemas.openxmlformats.org/officeDocument/2006/relationships/image" Target="../media/image150.wmf"/><Relationship Id="rId5" Type="http://schemas.openxmlformats.org/officeDocument/2006/relationships/image" Target="../media/image149.wmf"/><Relationship Id="rId10" Type="http://schemas.openxmlformats.org/officeDocument/2006/relationships/image" Target="../media/image154.wmf"/><Relationship Id="rId4" Type="http://schemas.openxmlformats.org/officeDocument/2006/relationships/image" Target="../media/image148.wmf"/><Relationship Id="rId9" Type="http://schemas.openxmlformats.org/officeDocument/2006/relationships/image" Target="../media/image15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41.wmf"/><Relationship Id="rId1" Type="http://schemas.openxmlformats.org/officeDocument/2006/relationships/image" Target="../media/image15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4" Type="http://schemas.openxmlformats.org/officeDocument/2006/relationships/image" Target="../media/image17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image" Target="../media/image17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 Id="rId4" Type="http://schemas.openxmlformats.org/officeDocument/2006/relationships/image" Target="../media/image182.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8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image" Target="../media/image31.wmf"/><Relationship Id="rId7" Type="http://schemas.openxmlformats.org/officeDocument/2006/relationships/image" Target="../media/image188.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187.wmf"/><Relationship Id="rId5" Type="http://schemas.openxmlformats.org/officeDocument/2006/relationships/image" Target="../media/image186.wmf"/><Relationship Id="rId4" Type="http://schemas.openxmlformats.org/officeDocument/2006/relationships/image" Target="../media/image185.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image" Target="../media/image31.wmf"/><Relationship Id="rId7" Type="http://schemas.openxmlformats.org/officeDocument/2006/relationships/image" Target="../media/image193.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192.wmf"/><Relationship Id="rId5" Type="http://schemas.openxmlformats.org/officeDocument/2006/relationships/image" Target="../media/image191.wmf"/><Relationship Id="rId4" Type="http://schemas.openxmlformats.org/officeDocument/2006/relationships/image" Target="../media/image190.wmf"/><Relationship Id="rId9" Type="http://schemas.openxmlformats.org/officeDocument/2006/relationships/image" Target="../media/image19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95.wmf"/><Relationship Id="rId1" Type="http://schemas.openxmlformats.org/officeDocument/2006/relationships/image" Target="../media/image220.wmf"/><Relationship Id="rId6" Type="http://schemas.openxmlformats.org/officeDocument/2006/relationships/image" Target="../media/image223.wmf"/><Relationship Id="rId5" Type="http://schemas.openxmlformats.org/officeDocument/2006/relationships/image" Target="../media/image222.wmf"/><Relationship Id="rId4" Type="http://schemas.openxmlformats.org/officeDocument/2006/relationships/image" Target="../media/image22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226.wmf"/><Relationship Id="rId5" Type="http://schemas.openxmlformats.org/officeDocument/2006/relationships/image" Target="../media/image225.wmf"/><Relationship Id="rId4" Type="http://schemas.openxmlformats.org/officeDocument/2006/relationships/image" Target="../media/image224.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image" Target="../media/image31.wmf"/><Relationship Id="rId7" Type="http://schemas.openxmlformats.org/officeDocument/2006/relationships/image" Target="../media/image229.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228.wmf"/><Relationship Id="rId5" Type="http://schemas.openxmlformats.org/officeDocument/2006/relationships/image" Target="../media/image227.wmf"/><Relationship Id="rId10" Type="http://schemas.openxmlformats.org/officeDocument/2006/relationships/image" Target="../media/image232.wmf"/><Relationship Id="rId4" Type="http://schemas.openxmlformats.org/officeDocument/2006/relationships/image" Target="../media/image226.wmf"/><Relationship Id="rId9" Type="http://schemas.openxmlformats.org/officeDocument/2006/relationships/image" Target="../media/image2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0.wmf"/><Relationship Id="rId1" Type="http://schemas.openxmlformats.org/officeDocument/2006/relationships/image" Target="../media/image226.wmf"/><Relationship Id="rId6" Type="http://schemas.openxmlformats.org/officeDocument/2006/relationships/image" Target="../media/image190.wmf"/><Relationship Id="rId5" Type="http://schemas.openxmlformats.org/officeDocument/2006/relationships/image" Target="../media/image235.wmf"/><Relationship Id="rId4" Type="http://schemas.openxmlformats.org/officeDocument/2006/relationships/image" Target="../media/image234.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5.wmf"/><Relationship Id="rId1" Type="http://schemas.openxmlformats.org/officeDocument/2006/relationships/image" Target="../media/image230.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251.wmf"/><Relationship Id="rId13" Type="http://schemas.openxmlformats.org/officeDocument/2006/relationships/image" Target="../media/image256.wmf"/><Relationship Id="rId3" Type="http://schemas.openxmlformats.org/officeDocument/2006/relationships/image" Target="../media/image246.wmf"/><Relationship Id="rId7" Type="http://schemas.openxmlformats.org/officeDocument/2006/relationships/image" Target="../media/image250.wmf"/><Relationship Id="rId12" Type="http://schemas.openxmlformats.org/officeDocument/2006/relationships/image" Target="../media/image255.wmf"/><Relationship Id="rId2" Type="http://schemas.openxmlformats.org/officeDocument/2006/relationships/image" Target="../media/image245.wmf"/><Relationship Id="rId1" Type="http://schemas.openxmlformats.org/officeDocument/2006/relationships/image" Target="../media/image141.wmf"/><Relationship Id="rId6" Type="http://schemas.openxmlformats.org/officeDocument/2006/relationships/image" Target="../media/image249.wmf"/><Relationship Id="rId11" Type="http://schemas.openxmlformats.org/officeDocument/2006/relationships/image" Target="../media/image254.wmf"/><Relationship Id="rId5" Type="http://schemas.openxmlformats.org/officeDocument/2006/relationships/image" Target="../media/image248.wmf"/><Relationship Id="rId10" Type="http://schemas.openxmlformats.org/officeDocument/2006/relationships/image" Target="../media/image253.wmf"/><Relationship Id="rId4" Type="http://schemas.openxmlformats.org/officeDocument/2006/relationships/image" Target="../media/image247.wmf"/><Relationship Id="rId9" Type="http://schemas.openxmlformats.org/officeDocument/2006/relationships/image" Target="../media/image252.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image" Target="../media/image260.wmf"/><Relationship Id="rId7" Type="http://schemas.openxmlformats.org/officeDocument/2006/relationships/image" Target="../media/image264.wmf"/><Relationship Id="rId2" Type="http://schemas.openxmlformats.org/officeDocument/2006/relationships/image" Target="../media/image259.wmf"/><Relationship Id="rId1" Type="http://schemas.openxmlformats.org/officeDocument/2006/relationships/image" Target="../media/image258.wmf"/><Relationship Id="rId6" Type="http://schemas.openxmlformats.org/officeDocument/2006/relationships/image" Target="../media/image263.wmf"/><Relationship Id="rId11" Type="http://schemas.openxmlformats.org/officeDocument/2006/relationships/image" Target="../media/image266.wmf"/><Relationship Id="rId5" Type="http://schemas.openxmlformats.org/officeDocument/2006/relationships/image" Target="../media/image262.wmf"/><Relationship Id="rId10" Type="http://schemas.openxmlformats.org/officeDocument/2006/relationships/image" Target="../media/image265.wmf"/><Relationship Id="rId4" Type="http://schemas.openxmlformats.org/officeDocument/2006/relationships/image" Target="../media/image261.wmf"/><Relationship Id="rId9" Type="http://schemas.openxmlformats.org/officeDocument/2006/relationships/image" Target="../media/image255.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269.wmf"/><Relationship Id="rId7" Type="http://schemas.openxmlformats.org/officeDocument/2006/relationships/image" Target="../media/image273.wmf"/><Relationship Id="rId2" Type="http://schemas.openxmlformats.org/officeDocument/2006/relationships/image" Target="../media/image268.wmf"/><Relationship Id="rId1" Type="http://schemas.openxmlformats.org/officeDocument/2006/relationships/image" Target="../media/image267.wmf"/><Relationship Id="rId6" Type="http://schemas.openxmlformats.org/officeDocument/2006/relationships/image" Target="../media/image272.wmf"/><Relationship Id="rId5" Type="http://schemas.openxmlformats.org/officeDocument/2006/relationships/image" Target="../media/image271.wmf"/><Relationship Id="rId10" Type="http://schemas.openxmlformats.org/officeDocument/2006/relationships/image" Target="../media/image74.wmf"/><Relationship Id="rId4" Type="http://schemas.openxmlformats.org/officeDocument/2006/relationships/image" Target="../media/image270.wmf"/><Relationship Id="rId9" Type="http://schemas.openxmlformats.org/officeDocument/2006/relationships/image" Target="../media/image274.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80.wmf"/><Relationship Id="rId3" Type="http://schemas.openxmlformats.org/officeDocument/2006/relationships/image" Target="../media/image259.wmf"/><Relationship Id="rId7" Type="http://schemas.openxmlformats.org/officeDocument/2006/relationships/image" Target="../media/image279.wmf"/><Relationship Id="rId12" Type="http://schemas.openxmlformats.org/officeDocument/2006/relationships/image" Target="../media/image282.wmf"/><Relationship Id="rId2" Type="http://schemas.openxmlformats.org/officeDocument/2006/relationships/image" Target="../media/image273.wmf"/><Relationship Id="rId1" Type="http://schemas.openxmlformats.org/officeDocument/2006/relationships/image" Target="../media/image275.wmf"/><Relationship Id="rId6" Type="http://schemas.openxmlformats.org/officeDocument/2006/relationships/image" Target="../media/image278.wmf"/><Relationship Id="rId11" Type="http://schemas.openxmlformats.org/officeDocument/2006/relationships/image" Target="../media/image281.wmf"/><Relationship Id="rId5" Type="http://schemas.openxmlformats.org/officeDocument/2006/relationships/image" Target="../media/image277.wmf"/><Relationship Id="rId10" Type="http://schemas.openxmlformats.org/officeDocument/2006/relationships/image" Target="../media/image255.wmf"/><Relationship Id="rId4" Type="http://schemas.openxmlformats.org/officeDocument/2006/relationships/image" Target="../media/image276.wmf"/><Relationship Id="rId9" Type="http://schemas.openxmlformats.org/officeDocument/2006/relationships/image" Target="../media/image256.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85.wmf"/><Relationship Id="rId2" Type="http://schemas.openxmlformats.org/officeDocument/2006/relationships/image" Target="../media/image284.wmf"/><Relationship Id="rId1" Type="http://schemas.openxmlformats.org/officeDocument/2006/relationships/image" Target="../media/image283.wmf"/><Relationship Id="rId5" Type="http://schemas.openxmlformats.org/officeDocument/2006/relationships/image" Target="../media/image287.wmf"/><Relationship Id="rId4" Type="http://schemas.openxmlformats.org/officeDocument/2006/relationships/image" Target="../media/image286.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 Id="rId6" Type="http://schemas.openxmlformats.org/officeDocument/2006/relationships/image" Target="../media/image293.wmf"/><Relationship Id="rId5" Type="http://schemas.openxmlformats.org/officeDocument/2006/relationships/image" Target="../media/image292.wmf"/><Relationship Id="rId4" Type="http://schemas.openxmlformats.org/officeDocument/2006/relationships/image" Target="../media/image291.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image" Target="../media/image31.wmf"/><Relationship Id="rId7" Type="http://schemas.openxmlformats.org/officeDocument/2006/relationships/image" Target="../media/image297.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296.wmf"/><Relationship Id="rId5" Type="http://schemas.openxmlformats.org/officeDocument/2006/relationships/image" Target="../media/image295.wmf"/><Relationship Id="rId4" Type="http://schemas.openxmlformats.org/officeDocument/2006/relationships/image" Target="../media/image294.wmf"/><Relationship Id="rId9" Type="http://schemas.openxmlformats.org/officeDocument/2006/relationships/image" Target="../media/image29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00.wmf"/><Relationship Id="rId1" Type="http://schemas.openxmlformats.org/officeDocument/2006/relationships/image" Target="../media/image299.wmf"/><Relationship Id="rId5" Type="http://schemas.openxmlformats.org/officeDocument/2006/relationships/image" Target="../media/image303.wmf"/><Relationship Id="rId4" Type="http://schemas.openxmlformats.org/officeDocument/2006/relationships/image" Target="../media/image302.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7.wmf"/><Relationship Id="rId1" Type="http://schemas.openxmlformats.org/officeDocument/2006/relationships/image" Target="../media/image306.wmf"/><Relationship Id="rId5" Type="http://schemas.openxmlformats.org/officeDocument/2006/relationships/image" Target="../media/image309.wmf"/><Relationship Id="rId4" Type="http://schemas.openxmlformats.org/officeDocument/2006/relationships/image" Target="../media/image308.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11.wmf"/><Relationship Id="rId2" Type="http://schemas.openxmlformats.org/officeDocument/2006/relationships/image" Target="../media/image310.wmf"/><Relationship Id="rId1" Type="http://schemas.openxmlformats.org/officeDocument/2006/relationships/image" Target="../media/image303.wmf"/><Relationship Id="rId4" Type="http://schemas.openxmlformats.org/officeDocument/2006/relationships/image" Target="../media/image312.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312.wmf"/><Relationship Id="rId4" Type="http://schemas.openxmlformats.org/officeDocument/2006/relationships/image" Target="../media/image31.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15.wmf"/><Relationship Id="rId3" Type="http://schemas.openxmlformats.org/officeDocument/2006/relationships/image" Target="../media/image30.wmf"/><Relationship Id="rId7" Type="http://schemas.openxmlformats.org/officeDocument/2006/relationships/image" Target="../media/image314.wmf"/><Relationship Id="rId2" Type="http://schemas.openxmlformats.org/officeDocument/2006/relationships/image" Target="../media/image29.wmf"/><Relationship Id="rId1" Type="http://schemas.openxmlformats.org/officeDocument/2006/relationships/image" Target="../media/image312.wmf"/><Relationship Id="rId6" Type="http://schemas.openxmlformats.org/officeDocument/2006/relationships/image" Target="../media/image313.wmf"/><Relationship Id="rId5" Type="http://schemas.openxmlformats.org/officeDocument/2006/relationships/image" Target="../media/image303.wmf"/><Relationship Id="rId4" Type="http://schemas.openxmlformats.org/officeDocument/2006/relationships/image" Target="../media/image31.wmf"/><Relationship Id="rId9" Type="http://schemas.openxmlformats.org/officeDocument/2006/relationships/image" Target="../media/image316.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21.wmf"/><Relationship Id="rId3" Type="http://schemas.openxmlformats.org/officeDocument/2006/relationships/image" Target="../media/image30.wmf"/><Relationship Id="rId7" Type="http://schemas.openxmlformats.org/officeDocument/2006/relationships/image" Target="../media/image320.wmf"/><Relationship Id="rId2" Type="http://schemas.openxmlformats.org/officeDocument/2006/relationships/image" Target="../media/image29.wmf"/><Relationship Id="rId1" Type="http://schemas.openxmlformats.org/officeDocument/2006/relationships/image" Target="../media/image317.wmf"/><Relationship Id="rId6" Type="http://schemas.openxmlformats.org/officeDocument/2006/relationships/image" Target="../media/image319.wmf"/><Relationship Id="rId11" Type="http://schemas.openxmlformats.org/officeDocument/2006/relationships/image" Target="../media/image300.wmf"/><Relationship Id="rId5" Type="http://schemas.openxmlformats.org/officeDocument/2006/relationships/image" Target="../media/image318.wmf"/><Relationship Id="rId10" Type="http://schemas.openxmlformats.org/officeDocument/2006/relationships/image" Target="../media/image323.wmf"/><Relationship Id="rId4" Type="http://schemas.openxmlformats.org/officeDocument/2006/relationships/image" Target="../media/image31.wmf"/><Relationship Id="rId9" Type="http://schemas.openxmlformats.org/officeDocument/2006/relationships/image" Target="../media/image322.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25.wmf"/><Relationship Id="rId4" Type="http://schemas.openxmlformats.org/officeDocument/2006/relationships/image" Target="../media/image324.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330.wmf"/><Relationship Id="rId3" Type="http://schemas.openxmlformats.org/officeDocument/2006/relationships/image" Target="../media/image31.wmf"/><Relationship Id="rId7" Type="http://schemas.openxmlformats.org/officeDocument/2006/relationships/image" Target="../media/image322.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29.wmf"/><Relationship Id="rId5" Type="http://schemas.openxmlformats.org/officeDocument/2006/relationships/image" Target="../media/image328.wmf"/><Relationship Id="rId4" Type="http://schemas.openxmlformats.org/officeDocument/2006/relationships/image" Target="../media/image327.wmf"/><Relationship Id="rId9" Type="http://schemas.openxmlformats.org/officeDocument/2006/relationships/image" Target="../media/image331.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32.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36.wmf"/><Relationship Id="rId3" Type="http://schemas.openxmlformats.org/officeDocument/2006/relationships/image" Target="../media/image31.wmf"/><Relationship Id="rId7" Type="http://schemas.openxmlformats.org/officeDocument/2006/relationships/image" Target="../media/image335.wmf"/><Relationship Id="rId12" Type="http://schemas.openxmlformats.org/officeDocument/2006/relationships/image" Target="../media/image339.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34.wmf"/><Relationship Id="rId11" Type="http://schemas.openxmlformats.org/officeDocument/2006/relationships/image" Target="../media/image338.wmf"/><Relationship Id="rId5" Type="http://schemas.openxmlformats.org/officeDocument/2006/relationships/image" Target="../media/image299.wmf"/><Relationship Id="rId10" Type="http://schemas.openxmlformats.org/officeDocument/2006/relationships/image" Target="../media/image337.wmf"/><Relationship Id="rId4" Type="http://schemas.openxmlformats.org/officeDocument/2006/relationships/image" Target="../media/image333.wmf"/><Relationship Id="rId9" Type="http://schemas.openxmlformats.org/officeDocument/2006/relationships/image" Target="../media/image30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6.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image" Target="../media/image31.wmf"/><Relationship Id="rId7" Type="http://schemas.openxmlformats.org/officeDocument/2006/relationships/image" Target="../media/image34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0.wmf"/><Relationship Id="rId11" Type="http://schemas.openxmlformats.org/officeDocument/2006/relationships/image" Target="../media/image339.wmf"/><Relationship Id="rId5" Type="http://schemas.openxmlformats.org/officeDocument/2006/relationships/image" Target="../media/image300.wmf"/><Relationship Id="rId10" Type="http://schemas.openxmlformats.org/officeDocument/2006/relationships/image" Target="../media/image344.wmf"/><Relationship Id="rId4" Type="http://schemas.openxmlformats.org/officeDocument/2006/relationships/image" Target="../media/image299.wmf"/><Relationship Id="rId9" Type="http://schemas.openxmlformats.org/officeDocument/2006/relationships/image" Target="../media/image343.w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349.wmf"/><Relationship Id="rId3" Type="http://schemas.openxmlformats.org/officeDocument/2006/relationships/image" Target="../media/image31.wmf"/><Relationship Id="rId7" Type="http://schemas.openxmlformats.org/officeDocument/2006/relationships/image" Target="../media/image348.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7.wmf"/><Relationship Id="rId5" Type="http://schemas.openxmlformats.org/officeDocument/2006/relationships/image" Target="../media/image346.wmf"/><Relationship Id="rId4" Type="http://schemas.openxmlformats.org/officeDocument/2006/relationships/image" Target="../media/image345.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48.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3.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52.wmf"/><Relationship Id="rId5" Type="http://schemas.openxmlformats.org/officeDocument/2006/relationships/image" Target="../media/image346.wmf"/><Relationship Id="rId4" Type="http://schemas.openxmlformats.org/officeDocument/2006/relationships/image" Target="../media/image351.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358.wmf"/><Relationship Id="rId3" Type="http://schemas.openxmlformats.org/officeDocument/2006/relationships/image" Target="../media/image31.wmf"/><Relationship Id="rId7" Type="http://schemas.openxmlformats.org/officeDocument/2006/relationships/image" Target="../media/image357.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56.wmf"/><Relationship Id="rId5" Type="http://schemas.openxmlformats.org/officeDocument/2006/relationships/image" Target="../media/image352.wmf"/><Relationship Id="rId4" Type="http://schemas.openxmlformats.org/officeDocument/2006/relationships/image" Target="../media/image355.wmf"/><Relationship Id="rId9" Type="http://schemas.openxmlformats.org/officeDocument/2006/relationships/image" Target="../media/image359.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364.wmf"/><Relationship Id="rId3" Type="http://schemas.openxmlformats.org/officeDocument/2006/relationships/image" Target="../media/image31.wmf"/><Relationship Id="rId7" Type="http://schemas.openxmlformats.org/officeDocument/2006/relationships/image" Target="../media/image363.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62.wmf"/><Relationship Id="rId11" Type="http://schemas.openxmlformats.org/officeDocument/2006/relationships/image" Target="../media/image367.wmf"/><Relationship Id="rId5" Type="http://schemas.openxmlformats.org/officeDocument/2006/relationships/image" Target="../media/image352.wmf"/><Relationship Id="rId10" Type="http://schemas.openxmlformats.org/officeDocument/2006/relationships/image" Target="../media/image366.wmf"/><Relationship Id="rId4" Type="http://schemas.openxmlformats.org/officeDocument/2006/relationships/image" Target="../media/image361.wmf"/><Relationship Id="rId9" Type="http://schemas.openxmlformats.org/officeDocument/2006/relationships/image" Target="../media/image365.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367.wmf"/><Relationship Id="rId3" Type="http://schemas.openxmlformats.org/officeDocument/2006/relationships/image" Target="../media/image31.wmf"/><Relationship Id="rId7" Type="http://schemas.openxmlformats.org/officeDocument/2006/relationships/image" Target="../media/image37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70.wmf"/><Relationship Id="rId5" Type="http://schemas.openxmlformats.org/officeDocument/2006/relationships/image" Target="../media/image369.wmf"/><Relationship Id="rId4" Type="http://schemas.openxmlformats.org/officeDocument/2006/relationships/image" Target="../media/image368.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73.wmf"/><Relationship Id="rId4" Type="http://schemas.openxmlformats.org/officeDocument/2006/relationships/image" Target="../media/image367.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97840FE-F1A5-4ED3-AFD5-0D63FB2398A7}"/>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it-IT"/>
          </a:p>
        </p:txBody>
      </p:sp>
      <p:sp>
        <p:nvSpPr>
          <p:cNvPr id="61443" name="Rectangle 3">
            <a:extLst>
              <a:ext uri="{FF2B5EF4-FFF2-40B4-BE49-F238E27FC236}">
                <a16:creationId xmlns:a16="http://schemas.microsoft.com/office/drawing/2014/main" id="{9813C4E6-3FB6-4C1E-9446-87C092122AA4}"/>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it-IT"/>
          </a:p>
        </p:txBody>
      </p:sp>
      <p:sp>
        <p:nvSpPr>
          <p:cNvPr id="61444" name="Rectangle 4">
            <a:extLst>
              <a:ext uri="{FF2B5EF4-FFF2-40B4-BE49-F238E27FC236}">
                <a16:creationId xmlns:a16="http://schemas.microsoft.com/office/drawing/2014/main" id="{58363282-AA33-4B2C-BA50-DB13E851858F}"/>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it-IT"/>
          </a:p>
        </p:txBody>
      </p:sp>
      <p:sp>
        <p:nvSpPr>
          <p:cNvPr id="61445" name="Rectangle 5">
            <a:extLst>
              <a:ext uri="{FF2B5EF4-FFF2-40B4-BE49-F238E27FC236}">
                <a16:creationId xmlns:a16="http://schemas.microsoft.com/office/drawing/2014/main" id="{1A7DC6A4-6F8C-47F3-A926-B9C4DCBC6B45}"/>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2D93059E-D4C3-41FC-A94D-C31C459D5C2E}" type="slidenum">
              <a:rPr lang="it-IT" altLang="it-IT"/>
              <a:pPr/>
              <a:t>‹N›</a:t>
            </a:fld>
            <a:endParaRPr lang="it-IT" altLang="it-IT"/>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1B9D804-924B-4B3C-B956-86B9F31CF68B}"/>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it-IT"/>
          </a:p>
        </p:txBody>
      </p:sp>
      <p:sp>
        <p:nvSpPr>
          <p:cNvPr id="36867" name="Rectangle 3">
            <a:extLst>
              <a:ext uri="{FF2B5EF4-FFF2-40B4-BE49-F238E27FC236}">
                <a16:creationId xmlns:a16="http://schemas.microsoft.com/office/drawing/2014/main" id="{330AAC27-39D3-4C56-B464-A605C4DDD627}"/>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it-IT"/>
          </a:p>
        </p:txBody>
      </p:sp>
      <p:sp>
        <p:nvSpPr>
          <p:cNvPr id="94212" name="Rectangle 4">
            <a:extLst>
              <a:ext uri="{FF2B5EF4-FFF2-40B4-BE49-F238E27FC236}">
                <a16:creationId xmlns:a16="http://schemas.microsoft.com/office/drawing/2014/main" id="{37A7442A-99D3-4F2A-8BCB-877F32F59E1C}"/>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5">
            <a:extLst>
              <a:ext uri="{FF2B5EF4-FFF2-40B4-BE49-F238E27FC236}">
                <a16:creationId xmlns:a16="http://schemas.microsoft.com/office/drawing/2014/main" id="{CD191A70-FDDC-4AA2-9FBC-056A32205B33}"/>
              </a:ext>
            </a:extLst>
          </p:cNvPr>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36870" name="Rectangle 6">
            <a:extLst>
              <a:ext uri="{FF2B5EF4-FFF2-40B4-BE49-F238E27FC236}">
                <a16:creationId xmlns:a16="http://schemas.microsoft.com/office/drawing/2014/main" id="{0C721608-4EFA-4032-92ED-4884CB79FDDA}"/>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it-IT"/>
          </a:p>
        </p:txBody>
      </p:sp>
      <p:sp>
        <p:nvSpPr>
          <p:cNvPr id="36871" name="Rectangle 7">
            <a:extLst>
              <a:ext uri="{FF2B5EF4-FFF2-40B4-BE49-F238E27FC236}">
                <a16:creationId xmlns:a16="http://schemas.microsoft.com/office/drawing/2014/main" id="{62ADD3DC-382B-4F6A-8123-B5530D25CBC1}"/>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6E75BEE7-67E3-45FE-91E1-656AA2600847}" type="slidenum">
              <a:rPr lang="it-IT" altLang="it-IT"/>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A75E23FE-EC13-450B-8F62-F47DC3A0D340}"/>
              </a:ext>
            </a:extLst>
          </p:cNvPr>
          <p:cNvSpPr>
            <a:spLocks noGrp="1" noChangeArrowheads="1"/>
          </p:cNvSpPr>
          <p:nvPr>
            <p:ph type="dt" sz="half" idx="10"/>
          </p:nvPr>
        </p:nvSpPr>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B90A0BA2-D329-4D40-A9A6-7A75BFF3E73F}"/>
              </a:ext>
            </a:extLst>
          </p:cNvPr>
          <p:cNvSpPr>
            <a:spLocks noGrp="1" noChangeArrowheads="1"/>
          </p:cNvSpPr>
          <p:nvPr>
            <p:ph type="ftr" sz="quarter" idx="11"/>
          </p:nvPr>
        </p:nvSpPr>
        <p:spPr>
          <a:xfrm>
            <a:off x="1571625" y="6572250"/>
            <a:ext cx="5802313" cy="285750"/>
          </a:xfrm>
        </p:spPr>
        <p:txBody>
          <a:bodyPr/>
          <a:lstStyle>
            <a:lvl1pPr>
              <a:defRPr i="1"/>
            </a:lvl1pPr>
          </a:lstStyle>
          <a:p>
            <a:pPr>
              <a:defRPr/>
            </a:pPr>
            <a:r>
              <a:rPr lang="it-IT"/>
              <a:t>Corso Meccanica del Volo (Prestazioni) - Prof. F. Nicolosi - CAP 8 (Salita)</a:t>
            </a:r>
          </a:p>
        </p:txBody>
      </p:sp>
      <p:sp>
        <p:nvSpPr>
          <p:cNvPr id="6" name="Rectangle 6">
            <a:extLst>
              <a:ext uri="{FF2B5EF4-FFF2-40B4-BE49-F238E27FC236}">
                <a16:creationId xmlns:a16="http://schemas.microsoft.com/office/drawing/2014/main" id="{C8E70ABE-F91C-45D1-A112-91A01E8FB274}"/>
              </a:ext>
            </a:extLst>
          </p:cNvPr>
          <p:cNvSpPr>
            <a:spLocks noGrp="1" noChangeArrowheads="1"/>
          </p:cNvSpPr>
          <p:nvPr>
            <p:ph type="sldNum" sz="quarter" idx="12"/>
          </p:nvPr>
        </p:nvSpPr>
        <p:spPr>
          <a:xfrm>
            <a:off x="7239000" y="6615113"/>
            <a:ext cx="1905000" cy="242887"/>
          </a:xfrm>
        </p:spPr>
        <p:txBody>
          <a:bodyPr/>
          <a:lstStyle>
            <a:lvl1pPr>
              <a:defRPr/>
            </a:lvl1pPr>
          </a:lstStyle>
          <a:p>
            <a:fld id="{A9206EAC-10B0-4786-A401-2E34FF1FFCB4}" type="slidenum">
              <a:rPr lang="it-IT" altLang="it-IT"/>
              <a:pPr/>
              <a:t>‹N›</a:t>
            </a:fld>
            <a:endParaRPr lang="it-IT" altLang="it-IT"/>
          </a:p>
        </p:txBody>
      </p:sp>
    </p:spTree>
    <p:extLst>
      <p:ext uri="{BB962C8B-B14F-4D97-AF65-F5344CB8AC3E}">
        <p14:creationId xmlns:p14="http://schemas.microsoft.com/office/powerpoint/2010/main" val="2411205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4AE4D071-C2B2-4A2E-9E74-C19E38A2D215}"/>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59B08E9D-F687-4255-851A-4C049DBD8B4F}"/>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8 (Salita)</a:t>
            </a:r>
          </a:p>
        </p:txBody>
      </p:sp>
      <p:sp>
        <p:nvSpPr>
          <p:cNvPr id="6" name="Rectangle 6">
            <a:extLst>
              <a:ext uri="{FF2B5EF4-FFF2-40B4-BE49-F238E27FC236}">
                <a16:creationId xmlns:a16="http://schemas.microsoft.com/office/drawing/2014/main" id="{A54B6977-F420-4D92-B7F0-ED0F44CC8FDB}"/>
              </a:ext>
            </a:extLst>
          </p:cNvPr>
          <p:cNvSpPr>
            <a:spLocks noGrp="1" noChangeArrowheads="1"/>
          </p:cNvSpPr>
          <p:nvPr>
            <p:ph type="sldNum" sz="quarter" idx="12"/>
          </p:nvPr>
        </p:nvSpPr>
        <p:spPr>
          <a:ln/>
        </p:spPr>
        <p:txBody>
          <a:bodyPr/>
          <a:lstStyle>
            <a:lvl1pPr>
              <a:defRPr/>
            </a:lvl1pPr>
          </a:lstStyle>
          <a:p>
            <a:fld id="{793CFFD9-F3DC-4413-AE73-567F2E271E61}" type="slidenum">
              <a:rPr lang="it-IT" altLang="it-IT"/>
              <a:pPr/>
              <a:t>‹N›</a:t>
            </a:fld>
            <a:endParaRPr lang="it-IT" altLang="it-IT"/>
          </a:p>
        </p:txBody>
      </p:sp>
    </p:spTree>
    <p:extLst>
      <p:ext uri="{BB962C8B-B14F-4D97-AF65-F5344CB8AC3E}">
        <p14:creationId xmlns:p14="http://schemas.microsoft.com/office/powerpoint/2010/main" val="168454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2F68ADA-DE33-4C98-BF9B-CEEFD2994086}"/>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4E881598-AB32-4D23-BDB6-BC82EF8FAF82}"/>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8 (Salita)</a:t>
            </a:r>
          </a:p>
        </p:txBody>
      </p:sp>
      <p:sp>
        <p:nvSpPr>
          <p:cNvPr id="6" name="Rectangle 6">
            <a:extLst>
              <a:ext uri="{FF2B5EF4-FFF2-40B4-BE49-F238E27FC236}">
                <a16:creationId xmlns:a16="http://schemas.microsoft.com/office/drawing/2014/main" id="{786C2BEF-741F-4E59-B554-701E34BF4BFE}"/>
              </a:ext>
            </a:extLst>
          </p:cNvPr>
          <p:cNvSpPr>
            <a:spLocks noGrp="1" noChangeArrowheads="1"/>
          </p:cNvSpPr>
          <p:nvPr>
            <p:ph type="sldNum" sz="quarter" idx="12"/>
          </p:nvPr>
        </p:nvSpPr>
        <p:spPr>
          <a:ln/>
        </p:spPr>
        <p:txBody>
          <a:bodyPr/>
          <a:lstStyle>
            <a:lvl1pPr>
              <a:defRPr/>
            </a:lvl1pPr>
          </a:lstStyle>
          <a:p>
            <a:fld id="{056ED586-1FAB-4372-9848-6B66CA4E565C}" type="slidenum">
              <a:rPr lang="it-IT" altLang="it-IT"/>
              <a:pPr/>
              <a:t>‹N›</a:t>
            </a:fld>
            <a:endParaRPr lang="it-IT" altLang="it-IT"/>
          </a:p>
        </p:txBody>
      </p:sp>
    </p:spTree>
    <p:extLst>
      <p:ext uri="{BB962C8B-B14F-4D97-AF65-F5344CB8AC3E}">
        <p14:creationId xmlns:p14="http://schemas.microsoft.com/office/powerpoint/2010/main" val="3419871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7DCE7867-375E-4FCC-BAC8-8CE40D531D96}"/>
              </a:ext>
            </a:extLst>
          </p:cNvPr>
          <p:cNvSpPr>
            <a:spLocks noGrp="1" noChangeArrowheads="1"/>
          </p:cNvSpPr>
          <p:nvPr>
            <p:ph type="dt" sz="half" idx="10"/>
          </p:nvPr>
        </p:nvSpPr>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AA55B6B1-3C84-48E7-92AD-E68621226D57}"/>
              </a:ext>
            </a:extLst>
          </p:cNvPr>
          <p:cNvSpPr>
            <a:spLocks noGrp="1" noChangeArrowheads="1"/>
          </p:cNvSpPr>
          <p:nvPr>
            <p:ph type="ftr" sz="quarter" idx="11"/>
          </p:nvPr>
        </p:nvSpPr>
        <p:spPr>
          <a:xfrm>
            <a:off x="1785938" y="6500813"/>
            <a:ext cx="5588000" cy="357187"/>
          </a:xfrm>
        </p:spPr>
        <p:txBody>
          <a:bodyPr/>
          <a:lstStyle>
            <a:lvl1pPr>
              <a:defRPr/>
            </a:lvl1pPr>
          </a:lstStyle>
          <a:p>
            <a:pPr>
              <a:defRPr/>
            </a:pPr>
            <a:r>
              <a:rPr lang="it-IT"/>
              <a:t>Corso Meccanica del Volo (Prestazioni) - Prof. F. Nicolosi - CAP 8 (Salita)</a:t>
            </a:r>
          </a:p>
        </p:txBody>
      </p:sp>
      <p:sp>
        <p:nvSpPr>
          <p:cNvPr id="6" name="Rectangle 6">
            <a:extLst>
              <a:ext uri="{FF2B5EF4-FFF2-40B4-BE49-F238E27FC236}">
                <a16:creationId xmlns:a16="http://schemas.microsoft.com/office/drawing/2014/main" id="{EE348848-A243-468C-B7DF-2A1C1ABC2839}"/>
              </a:ext>
            </a:extLst>
          </p:cNvPr>
          <p:cNvSpPr>
            <a:spLocks noGrp="1" noChangeArrowheads="1"/>
          </p:cNvSpPr>
          <p:nvPr>
            <p:ph type="sldNum" sz="quarter" idx="12"/>
          </p:nvPr>
        </p:nvSpPr>
        <p:spPr>
          <a:xfrm>
            <a:off x="7310438" y="6500813"/>
            <a:ext cx="1905000" cy="357187"/>
          </a:xfrm>
        </p:spPr>
        <p:txBody>
          <a:bodyPr/>
          <a:lstStyle>
            <a:lvl1pPr>
              <a:defRPr/>
            </a:lvl1pPr>
          </a:lstStyle>
          <a:p>
            <a:fld id="{A62B80BA-3103-4509-AD88-2C248D8B4410}" type="slidenum">
              <a:rPr lang="it-IT" altLang="it-IT"/>
              <a:pPr/>
              <a:t>‹N›</a:t>
            </a:fld>
            <a:endParaRPr lang="it-IT" altLang="it-IT"/>
          </a:p>
        </p:txBody>
      </p:sp>
    </p:spTree>
    <p:extLst>
      <p:ext uri="{BB962C8B-B14F-4D97-AF65-F5344CB8AC3E}">
        <p14:creationId xmlns:p14="http://schemas.microsoft.com/office/powerpoint/2010/main" val="97297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4">
            <a:extLst>
              <a:ext uri="{FF2B5EF4-FFF2-40B4-BE49-F238E27FC236}">
                <a16:creationId xmlns:a16="http://schemas.microsoft.com/office/drawing/2014/main" id="{A2735F6D-EAE1-40B2-B8FE-1587B1380D1E}"/>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7DCADAE1-7052-4B49-AF81-0FD762452FA4}"/>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8 (Salita)</a:t>
            </a:r>
          </a:p>
        </p:txBody>
      </p:sp>
      <p:sp>
        <p:nvSpPr>
          <p:cNvPr id="6" name="Rectangle 6">
            <a:extLst>
              <a:ext uri="{FF2B5EF4-FFF2-40B4-BE49-F238E27FC236}">
                <a16:creationId xmlns:a16="http://schemas.microsoft.com/office/drawing/2014/main" id="{D6E20894-7720-4BFF-B591-342C1EA8E07E}"/>
              </a:ext>
            </a:extLst>
          </p:cNvPr>
          <p:cNvSpPr>
            <a:spLocks noGrp="1" noChangeArrowheads="1"/>
          </p:cNvSpPr>
          <p:nvPr>
            <p:ph type="sldNum" sz="quarter" idx="12"/>
          </p:nvPr>
        </p:nvSpPr>
        <p:spPr>
          <a:ln/>
        </p:spPr>
        <p:txBody>
          <a:bodyPr/>
          <a:lstStyle>
            <a:lvl1pPr>
              <a:defRPr/>
            </a:lvl1pPr>
          </a:lstStyle>
          <a:p>
            <a:fld id="{B2BCC0C7-D4F9-4CAF-8A0B-E1D72CD7EFF8}" type="slidenum">
              <a:rPr lang="it-IT" altLang="it-IT"/>
              <a:pPr/>
              <a:t>‹N›</a:t>
            </a:fld>
            <a:endParaRPr lang="it-IT" altLang="it-IT"/>
          </a:p>
        </p:txBody>
      </p:sp>
    </p:spTree>
    <p:extLst>
      <p:ext uri="{BB962C8B-B14F-4D97-AF65-F5344CB8AC3E}">
        <p14:creationId xmlns:p14="http://schemas.microsoft.com/office/powerpoint/2010/main" val="381246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14CAFF5A-C1E3-4A04-B512-6D850F1FEDEC}"/>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2A43DEF5-02A2-48E3-B0AF-EE755D274FA1}"/>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8 (Salita)</a:t>
            </a:r>
          </a:p>
        </p:txBody>
      </p:sp>
      <p:sp>
        <p:nvSpPr>
          <p:cNvPr id="7" name="Rectangle 6">
            <a:extLst>
              <a:ext uri="{FF2B5EF4-FFF2-40B4-BE49-F238E27FC236}">
                <a16:creationId xmlns:a16="http://schemas.microsoft.com/office/drawing/2014/main" id="{4B7F55B8-090F-425C-B925-B749A9F811F9}"/>
              </a:ext>
            </a:extLst>
          </p:cNvPr>
          <p:cNvSpPr>
            <a:spLocks noGrp="1" noChangeArrowheads="1"/>
          </p:cNvSpPr>
          <p:nvPr>
            <p:ph type="sldNum" sz="quarter" idx="12"/>
          </p:nvPr>
        </p:nvSpPr>
        <p:spPr>
          <a:ln/>
        </p:spPr>
        <p:txBody>
          <a:bodyPr/>
          <a:lstStyle>
            <a:lvl1pPr>
              <a:defRPr/>
            </a:lvl1pPr>
          </a:lstStyle>
          <a:p>
            <a:fld id="{E596ACE8-98F3-4CC1-BCEB-168212EC9A20}" type="slidenum">
              <a:rPr lang="it-IT" altLang="it-IT"/>
              <a:pPr/>
              <a:t>‹N›</a:t>
            </a:fld>
            <a:endParaRPr lang="it-IT" altLang="it-IT"/>
          </a:p>
        </p:txBody>
      </p:sp>
    </p:spTree>
    <p:extLst>
      <p:ext uri="{BB962C8B-B14F-4D97-AF65-F5344CB8AC3E}">
        <p14:creationId xmlns:p14="http://schemas.microsoft.com/office/powerpoint/2010/main" val="312676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245DBCD3-A5F0-4CA9-8E4E-FFB4EE8A17F3}"/>
              </a:ext>
            </a:extLst>
          </p:cNvPr>
          <p:cNvSpPr>
            <a:spLocks noGrp="1" noChangeArrowheads="1"/>
          </p:cNvSpPr>
          <p:nvPr>
            <p:ph type="dt" sz="half" idx="10"/>
          </p:nvPr>
        </p:nvSpPr>
        <p:spPr>
          <a:ln/>
        </p:spPr>
        <p:txBody>
          <a:bodyPr/>
          <a:lstStyle>
            <a:lvl1pPr>
              <a:defRPr/>
            </a:lvl1pPr>
          </a:lstStyle>
          <a:p>
            <a:pPr>
              <a:defRPr/>
            </a:pPr>
            <a:endParaRPr lang="it-IT"/>
          </a:p>
        </p:txBody>
      </p:sp>
      <p:sp>
        <p:nvSpPr>
          <p:cNvPr id="8" name="Rectangle 5">
            <a:extLst>
              <a:ext uri="{FF2B5EF4-FFF2-40B4-BE49-F238E27FC236}">
                <a16:creationId xmlns:a16="http://schemas.microsoft.com/office/drawing/2014/main" id="{0C0B8C39-1378-4A1A-80A3-7ADC84660410}"/>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8 (Salita)</a:t>
            </a:r>
          </a:p>
        </p:txBody>
      </p:sp>
      <p:sp>
        <p:nvSpPr>
          <p:cNvPr id="9" name="Rectangle 6">
            <a:extLst>
              <a:ext uri="{FF2B5EF4-FFF2-40B4-BE49-F238E27FC236}">
                <a16:creationId xmlns:a16="http://schemas.microsoft.com/office/drawing/2014/main" id="{483FF106-12E0-40AA-91A1-81DBF0B30B21}"/>
              </a:ext>
            </a:extLst>
          </p:cNvPr>
          <p:cNvSpPr>
            <a:spLocks noGrp="1" noChangeArrowheads="1"/>
          </p:cNvSpPr>
          <p:nvPr>
            <p:ph type="sldNum" sz="quarter" idx="12"/>
          </p:nvPr>
        </p:nvSpPr>
        <p:spPr>
          <a:ln/>
        </p:spPr>
        <p:txBody>
          <a:bodyPr/>
          <a:lstStyle>
            <a:lvl1pPr>
              <a:defRPr/>
            </a:lvl1pPr>
          </a:lstStyle>
          <a:p>
            <a:fld id="{CE26AFE1-D3FA-4D25-A71C-B57E76C0BE6D}" type="slidenum">
              <a:rPr lang="it-IT" altLang="it-IT"/>
              <a:pPr/>
              <a:t>‹N›</a:t>
            </a:fld>
            <a:endParaRPr lang="it-IT" altLang="it-IT"/>
          </a:p>
        </p:txBody>
      </p:sp>
    </p:spTree>
    <p:extLst>
      <p:ext uri="{BB962C8B-B14F-4D97-AF65-F5344CB8AC3E}">
        <p14:creationId xmlns:p14="http://schemas.microsoft.com/office/powerpoint/2010/main" val="2052155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6EA58E3D-CDD7-4C39-A551-AFCAF2A86D3A}"/>
              </a:ext>
            </a:extLst>
          </p:cNvPr>
          <p:cNvSpPr>
            <a:spLocks noGrp="1" noChangeArrowheads="1"/>
          </p:cNvSpPr>
          <p:nvPr>
            <p:ph type="dt" sz="half" idx="10"/>
          </p:nvPr>
        </p:nvSpPr>
        <p:spPr>
          <a:ln/>
        </p:spPr>
        <p:txBody>
          <a:bodyPr/>
          <a:lstStyle>
            <a:lvl1pPr>
              <a:defRPr/>
            </a:lvl1pPr>
          </a:lstStyle>
          <a:p>
            <a:pPr>
              <a:defRPr/>
            </a:pPr>
            <a:endParaRPr lang="it-IT"/>
          </a:p>
        </p:txBody>
      </p:sp>
      <p:sp>
        <p:nvSpPr>
          <p:cNvPr id="4" name="Rectangle 5">
            <a:extLst>
              <a:ext uri="{FF2B5EF4-FFF2-40B4-BE49-F238E27FC236}">
                <a16:creationId xmlns:a16="http://schemas.microsoft.com/office/drawing/2014/main" id="{B958F7B5-BC34-4961-9EEA-F97F8C886EC4}"/>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8 (Salita)</a:t>
            </a:r>
          </a:p>
        </p:txBody>
      </p:sp>
      <p:sp>
        <p:nvSpPr>
          <p:cNvPr id="5" name="Rectangle 6">
            <a:extLst>
              <a:ext uri="{FF2B5EF4-FFF2-40B4-BE49-F238E27FC236}">
                <a16:creationId xmlns:a16="http://schemas.microsoft.com/office/drawing/2014/main" id="{48E43FD5-3C3D-46BA-A540-F5B84A8B35CC}"/>
              </a:ext>
            </a:extLst>
          </p:cNvPr>
          <p:cNvSpPr>
            <a:spLocks noGrp="1" noChangeArrowheads="1"/>
          </p:cNvSpPr>
          <p:nvPr>
            <p:ph type="sldNum" sz="quarter" idx="12"/>
          </p:nvPr>
        </p:nvSpPr>
        <p:spPr>
          <a:ln/>
        </p:spPr>
        <p:txBody>
          <a:bodyPr/>
          <a:lstStyle>
            <a:lvl1pPr>
              <a:defRPr/>
            </a:lvl1pPr>
          </a:lstStyle>
          <a:p>
            <a:fld id="{B8EDCF76-C8DB-49A3-ADE1-8838ED4C1539}" type="slidenum">
              <a:rPr lang="it-IT" altLang="it-IT"/>
              <a:pPr/>
              <a:t>‹N›</a:t>
            </a:fld>
            <a:endParaRPr lang="it-IT" altLang="it-IT"/>
          </a:p>
        </p:txBody>
      </p:sp>
    </p:spTree>
    <p:extLst>
      <p:ext uri="{BB962C8B-B14F-4D97-AF65-F5344CB8AC3E}">
        <p14:creationId xmlns:p14="http://schemas.microsoft.com/office/powerpoint/2010/main" val="1595915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F0EAF86-D842-4177-A4A1-D6FE15E603CD}"/>
              </a:ext>
            </a:extLst>
          </p:cNvPr>
          <p:cNvSpPr>
            <a:spLocks noGrp="1" noChangeArrowheads="1"/>
          </p:cNvSpPr>
          <p:nvPr>
            <p:ph type="dt" sz="half" idx="10"/>
          </p:nvPr>
        </p:nvSpPr>
        <p:spPr>
          <a:ln/>
        </p:spPr>
        <p:txBody>
          <a:bodyPr/>
          <a:lstStyle>
            <a:lvl1pPr>
              <a:defRPr/>
            </a:lvl1pPr>
          </a:lstStyle>
          <a:p>
            <a:pPr>
              <a:defRPr/>
            </a:pPr>
            <a:endParaRPr lang="it-IT"/>
          </a:p>
        </p:txBody>
      </p:sp>
      <p:sp>
        <p:nvSpPr>
          <p:cNvPr id="3" name="Rectangle 5">
            <a:extLst>
              <a:ext uri="{FF2B5EF4-FFF2-40B4-BE49-F238E27FC236}">
                <a16:creationId xmlns:a16="http://schemas.microsoft.com/office/drawing/2014/main" id="{74CC0D77-2213-4F35-A383-38FC73B928FE}"/>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8 (Salita)</a:t>
            </a:r>
          </a:p>
        </p:txBody>
      </p:sp>
      <p:sp>
        <p:nvSpPr>
          <p:cNvPr id="4" name="Rectangle 6">
            <a:extLst>
              <a:ext uri="{FF2B5EF4-FFF2-40B4-BE49-F238E27FC236}">
                <a16:creationId xmlns:a16="http://schemas.microsoft.com/office/drawing/2014/main" id="{5F9EBA6B-1E7C-4CF6-BE36-83B5F408B535}"/>
              </a:ext>
            </a:extLst>
          </p:cNvPr>
          <p:cNvSpPr>
            <a:spLocks noGrp="1" noChangeArrowheads="1"/>
          </p:cNvSpPr>
          <p:nvPr>
            <p:ph type="sldNum" sz="quarter" idx="12"/>
          </p:nvPr>
        </p:nvSpPr>
        <p:spPr>
          <a:ln/>
        </p:spPr>
        <p:txBody>
          <a:bodyPr/>
          <a:lstStyle>
            <a:lvl1pPr>
              <a:defRPr/>
            </a:lvl1pPr>
          </a:lstStyle>
          <a:p>
            <a:fld id="{8DACD863-2FA0-492E-B277-AE5175FEEA63}" type="slidenum">
              <a:rPr lang="it-IT" altLang="it-IT"/>
              <a:pPr/>
              <a:t>‹N›</a:t>
            </a:fld>
            <a:endParaRPr lang="it-IT" altLang="it-IT"/>
          </a:p>
        </p:txBody>
      </p:sp>
    </p:spTree>
    <p:extLst>
      <p:ext uri="{BB962C8B-B14F-4D97-AF65-F5344CB8AC3E}">
        <p14:creationId xmlns:p14="http://schemas.microsoft.com/office/powerpoint/2010/main" val="339545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F4D0111C-AD93-47AA-82F0-98A94FDB8E24}"/>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E980FD25-DB0A-4623-A388-E4F6AAC132FD}"/>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8 (Salita)</a:t>
            </a:r>
          </a:p>
        </p:txBody>
      </p:sp>
      <p:sp>
        <p:nvSpPr>
          <p:cNvPr id="7" name="Rectangle 6">
            <a:extLst>
              <a:ext uri="{FF2B5EF4-FFF2-40B4-BE49-F238E27FC236}">
                <a16:creationId xmlns:a16="http://schemas.microsoft.com/office/drawing/2014/main" id="{7D0C3561-76FD-4F00-B30A-7884F31158BB}"/>
              </a:ext>
            </a:extLst>
          </p:cNvPr>
          <p:cNvSpPr>
            <a:spLocks noGrp="1" noChangeArrowheads="1"/>
          </p:cNvSpPr>
          <p:nvPr>
            <p:ph type="sldNum" sz="quarter" idx="12"/>
          </p:nvPr>
        </p:nvSpPr>
        <p:spPr>
          <a:ln/>
        </p:spPr>
        <p:txBody>
          <a:bodyPr/>
          <a:lstStyle>
            <a:lvl1pPr>
              <a:defRPr/>
            </a:lvl1pPr>
          </a:lstStyle>
          <a:p>
            <a:fld id="{09504BDB-B98C-4643-B872-55101625EAAF}" type="slidenum">
              <a:rPr lang="it-IT" altLang="it-IT"/>
              <a:pPr/>
              <a:t>‹N›</a:t>
            </a:fld>
            <a:endParaRPr lang="it-IT" altLang="it-IT"/>
          </a:p>
        </p:txBody>
      </p:sp>
    </p:spTree>
    <p:extLst>
      <p:ext uri="{BB962C8B-B14F-4D97-AF65-F5344CB8AC3E}">
        <p14:creationId xmlns:p14="http://schemas.microsoft.com/office/powerpoint/2010/main" val="3029654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C78670BC-5892-49D2-984A-EE2015DC1B8D}"/>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59853A22-BFE5-4514-B267-BA8DFED30D06}"/>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8 (Salita)</a:t>
            </a:r>
          </a:p>
        </p:txBody>
      </p:sp>
      <p:sp>
        <p:nvSpPr>
          <p:cNvPr id="7" name="Rectangle 6">
            <a:extLst>
              <a:ext uri="{FF2B5EF4-FFF2-40B4-BE49-F238E27FC236}">
                <a16:creationId xmlns:a16="http://schemas.microsoft.com/office/drawing/2014/main" id="{1BF64021-8D8F-480C-BAA6-A886A7FFCCFF}"/>
              </a:ext>
            </a:extLst>
          </p:cNvPr>
          <p:cNvSpPr>
            <a:spLocks noGrp="1" noChangeArrowheads="1"/>
          </p:cNvSpPr>
          <p:nvPr>
            <p:ph type="sldNum" sz="quarter" idx="12"/>
          </p:nvPr>
        </p:nvSpPr>
        <p:spPr>
          <a:ln/>
        </p:spPr>
        <p:txBody>
          <a:bodyPr/>
          <a:lstStyle>
            <a:lvl1pPr>
              <a:defRPr/>
            </a:lvl1pPr>
          </a:lstStyle>
          <a:p>
            <a:fld id="{A58D70D0-925A-4B70-A5BA-E20757AF7149}" type="slidenum">
              <a:rPr lang="it-IT" altLang="it-IT"/>
              <a:pPr/>
              <a:t>‹N›</a:t>
            </a:fld>
            <a:endParaRPr lang="it-IT" altLang="it-IT"/>
          </a:p>
        </p:txBody>
      </p:sp>
    </p:spTree>
    <p:extLst>
      <p:ext uri="{BB962C8B-B14F-4D97-AF65-F5344CB8AC3E}">
        <p14:creationId xmlns:p14="http://schemas.microsoft.com/office/powerpoint/2010/main" val="4039666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85DBB769-F656-41CE-BF41-8B15B9BC2179}"/>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 dello schema</a:t>
            </a:r>
          </a:p>
        </p:txBody>
      </p:sp>
      <p:sp>
        <p:nvSpPr>
          <p:cNvPr id="81923" name="Rectangle 3">
            <a:extLst>
              <a:ext uri="{FF2B5EF4-FFF2-40B4-BE49-F238E27FC236}">
                <a16:creationId xmlns:a16="http://schemas.microsoft.com/office/drawing/2014/main" id="{DC219A47-5E66-4ECC-AC3D-9D7F86BCF5F3}"/>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D1B1CE3B-95AA-47B9-A2EE-59437E06D21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it-IT"/>
          </a:p>
        </p:txBody>
      </p:sp>
      <p:sp>
        <p:nvSpPr>
          <p:cNvPr id="1029" name="Rectangle 5">
            <a:extLst>
              <a:ext uri="{FF2B5EF4-FFF2-40B4-BE49-F238E27FC236}">
                <a16:creationId xmlns:a16="http://schemas.microsoft.com/office/drawing/2014/main" id="{57B580CB-AE4C-46BF-B9D8-396E9CE003D5}"/>
              </a:ext>
            </a:extLst>
          </p:cNvPr>
          <p:cNvSpPr>
            <a:spLocks noGrp="1" noChangeArrowheads="1"/>
          </p:cNvSpPr>
          <p:nvPr>
            <p:ph type="ftr" sz="quarter" idx="3"/>
          </p:nvPr>
        </p:nvSpPr>
        <p:spPr bwMode="auto">
          <a:xfrm>
            <a:off x="2555875" y="6453188"/>
            <a:ext cx="403225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it-IT"/>
              <a:t>Corso Meccanica del Volo (Prestazioni) - Prof. F. Nicolosi - CAP 8 (Salita)</a:t>
            </a:r>
          </a:p>
        </p:txBody>
      </p:sp>
      <p:sp>
        <p:nvSpPr>
          <p:cNvPr id="1030" name="Rectangle 6">
            <a:extLst>
              <a:ext uri="{FF2B5EF4-FFF2-40B4-BE49-F238E27FC236}">
                <a16:creationId xmlns:a16="http://schemas.microsoft.com/office/drawing/2014/main" id="{3764BC9C-CC52-4EE5-AE24-4A4CC1E86AF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2332DEB5-6CB5-41A9-8F8E-D6AA9B56D65D}" type="slidenum">
              <a:rPr lang="it-IT" altLang="it-IT"/>
              <a:pPr/>
              <a:t>‹N›</a:t>
            </a:fld>
            <a:endParaRPr lang="it-IT" altLang="it-IT"/>
          </a:p>
        </p:txBody>
      </p:sp>
    </p:spTree>
  </p:cSld>
  <p:clrMap bg1="lt1" tx1="dk1" bg2="lt2" tx2="dk2" accent1="accent1" accent2="accent2" accent3="accent3" accent4="accent4" accent5="accent5" accent6="accent6" hlink="hlink" folHlink="folHlink"/>
  <p:sldLayoutIdLst>
    <p:sldLayoutId id="2147483944" r:id="rId1"/>
    <p:sldLayoutId id="2147483945"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5.jpeg"/><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34.jpeg"/><Relationship Id="rId17" Type="http://schemas.openxmlformats.org/officeDocument/2006/relationships/image" Target="../media/image33.wmf"/><Relationship Id="rId2" Type="http://schemas.openxmlformats.org/officeDocument/2006/relationships/slideLayout" Target="../slideLayouts/slideLayout1.xml"/><Relationship Id="rId16" Type="http://schemas.openxmlformats.org/officeDocument/2006/relationships/oleObject" Target="../embeddings/oleObject34.bin"/><Relationship Id="rId1" Type="http://schemas.openxmlformats.org/officeDocument/2006/relationships/vmlDrawing" Target="../drawings/vmlDrawing6.vml"/><Relationship Id="rId6" Type="http://schemas.openxmlformats.org/officeDocument/2006/relationships/image" Target="../media/image30.wmf"/><Relationship Id="rId11" Type="http://schemas.openxmlformats.org/officeDocument/2006/relationships/oleObject" Target="../embeddings/oleObject32.bin"/><Relationship Id="rId5" Type="http://schemas.openxmlformats.org/officeDocument/2006/relationships/oleObject" Target="../embeddings/oleObject28.bin"/><Relationship Id="rId15" Type="http://schemas.openxmlformats.org/officeDocument/2006/relationships/image" Target="../media/image32.wmf"/><Relationship Id="rId10" Type="http://schemas.openxmlformats.org/officeDocument/2006/relationships/oleObject" Target="../embeddings/oleObject31.bin"/><Relationship Id="rId4" Type="http://schemas.openxmlformats.org/officeDocument/2006/relationships/image" Target="../media/image29.wmf"/><Relationship Id="rId9" Type="http://schemas.openxmlformats.org/officeDocument/2006/relationships/oleObject" Target="../embeddings/oleObject30.bin"/><Relationship Id="rId14" Type="http://schemas.openxmlformats.org/officeDocument/2006/relationships/oleObject" Target="../embeddings/oleObject33.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38.jpeg"/><Relationship Id="rId3" Type="http://schemas.openxmlformats.org/officeDocument/2006/relationships/image" Target="../media/image37.png"/><Relationship Id="rId7" Type="http://schemas.openxmlformats.org/officeDocument/2006/relationships/image" Target="../media/image30.wmf"/><Relationship Id="rId12" Type="http://schemas.openxmlformats.org/officeDocument/2006/relationships/oleObject" Target="../embeddings/oleObject40.bin"/><Relationship Id="rId2" Type="http://schemas.openxmlformats.org/officeDocument/2006/relationships/slideLayout" Target="../slideLayouts/slideLayout1.xml"/><Relationship Id="rId16" Type="http://schemas.openxmlformats.org/officeDocument/2006/relationships/oleObject" Target="../embeddings/oleObject42.bin"/><Relationship Id="rId1" Type="http://schemas.openxmlformats.org/officeDocument/2006/relationships/vmlDrawing" Target="../drawings/vmlDrawing7.vml"/><Relationship Id="rId6" Type="http://schemas.openxmlformats.org/officeDocument/2006/relationships/oleObject" Target="../embeddings/oleObject36.bin"/><Relationship Id="rId11" Type="http://schemas.openxmlformats.org/officeDocument/2006/relationships/oleObject" Target="../embeddings/oleObject39.bin"/><Relationship Id="rId5" Type="http://schemas.openxmlformats.org/officeDocument/2006/relationships/image" Target="../media/image29.wmf"/><Relationship Id="rId15" Type="http://schemas.openxmlformats.org/officeDocument/2006/relationships/image" Target="../media/image36.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31.wmf"/><Relationship Id="rId14" Type="http://schemas.openxmlformats.org/officeDocument/2006/relationships/oleObject" Target="../embeddings/oleObject41.bin"/></Relationships>
</file>

<file path=ppt/slides/_rels/slide12.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38.jpeg"/><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30.wmf"/><Relationship Id="rId11" Type="http://schemas.openxmlformats.org/officeDocument/2006/relationships/oleObject" Target="../embeddings/oleObject48.bin"/><Relationship Id="rId5" Type="http://schemas.openxmlformats.org/officeDocument/2006/relationships/oleObject" Target="../embeddings/oleObject44.bin"/><Relationship Id="rId10" Type="http://schemas.openxmlformats.org/officeDocument/2006/relationships/oleObject" Target="../embeddings/oleObject47.bin"/><Relationship Id="rId4" Type="http://schemas.openxmlformats.org/officeDocument/2006/relationships/image" Target="../media/image29.wmf"/><Relationship Id="rId9" Type="http://schemas.openxmlformats.org/officeDocument/2006/relationships/oleObject" Target="../embeddings/oleObject46.bin"/></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49.png"/><Relationship Id="rId18" Type="http://schemas.openxmlformats.org/officeDocument/2006/relationships/oleObject" Target="../embeddings/oleObject55.bin"/><Relationship Id="rId3" Type="http://schemas.openxmlformats.org/officeDocument/2006/relationships/image" Target="../media/image39.png"/><Relationship Id="rId21" Type="http://schemas.openxmlformats.org/officeDocument/2006/relationships/oleObject" Target="../embeddings/oleObject56.bin"/><Relationship Id="rId7" Type="http://schemas.openxmlformats.org/officeDocument/2006/relationships/oleObject" Target="../embeddings/oleObject50.bin"/><Relationship Id="rId12" Type="http://schemas.openxmlformats.org/officeDocument/2006/relationships/image" Target="../media/image43.wmf"/><Relationship Id="rId17" Type="http://schemas.openxmlformats.org/officeDocument/2006/relationships/image" Target="../media/image50.png"/><Relationship Id="rId25" Type="http://schemas.openxmlformats.org/officeDocument/2006/relationships/image" Target="../media/image47.wmf"/><Relationship Id="rId2" Type="http://schemas.openxmlformats.org/officeDocument/2006/relationships/slideLayout" Target="../slideLayouts/slideLayout1.xml"/><Relationship Id="rId16" Type="http://schemas.openxmlformats.org/officeDocument/2006/relationships/image" Target="../media/image44.wmf"/><Relationship Id="rId20" Type="http://schemas.openxmlformats.org/officeDocument/2006/relationships/image" Target="../media/image51.jpeg"/><Relationship Id="rId1" Type="http://schemas.openxmlformats.org/officeDocument/2006/relationships/vmlDrawing" Target="../drawings/vmlDrawing9.vml"/><Relationship Id="rId6" Type="http://schemas.openxmlformats.org/officeDocument/2006/relationships/image" Target="../media/image40.wmf"/><Relationship Id="rId11" Type="http://schemas.openxmlformats.org/officeDocument/2006/relationships/oleObject" Target="../embeddings/oleObject52.bin"/><Relationship Id="rId24" Type="http://schemas.openxmlformats.org/officeDocument/2006/relationships/oleObject" Target="../embeddings/oleObject58.bin"/><Relationship Id="rId5" Type="http://schemas.openxmlformats.org/officeDocument/2006/relationships/oleObject" Target="../embeddings/oleObject49.bin"/><Relationship Id="rId15" Type="http://schemas.openxmlformats.org/officeDocument/2006/relationships/oleObject" Target="../embeddings/oleObject54.bin"/><Relationship Id="rId23" Type="http://schemas.openxmlformats.org/officeDocument/2006/relationships/oleObject" Target="../embeddings/oleObject57.bin"/><Relationship Id="rId10" Type="http://schemas.openxmlformats.org/officeDocument/2006/relationships/image" Target="../media/image42.wmf"/><Relationship Id="rId19" Type="http://schemas.openxmlformats.org/officeDocument/2006/relationships/image" Target="../media/image45.wmf"/><Relationship Id="rId4" Type="http://schemas.openxmlformats.org/officeDocument/2006/relationships/image" Target="../media/image48.png"/><Relationship Id="rId9" Type="http://schemas.openxmlformats.org/officeDocument/2006/relationships/oleObject" Target="../embeddings/oleObject51.bin"/><Relationship Id="rId14" Type="http://schemas.openxmlformats.org/officeDocument/2006/relationships/oleObject" Target="../embeddings/oleObject53.bin"/><Relationship Id="rId22" Type="http://schemas.openxmlformats.org/officeDocument/2006/relationships/image" Target="../media/image46.wmf"/></Relationships>
</file>

<file path=ppt/slides/_rels/slide15.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63.bin"/><Relationship Id="rId18" Type="http://schemas.openxmlformats.org/officeDocument/2006/relationships/image" Target="../media/image46.wmf"/><Relationship Id="rId3" Type="http://schemas.openxmlformats.org/officeDocument/2006/relationships/image" Target="../media/image39.png"/><Relationship Id="rId21" Type="http://schemas.openxmlformats.org/officeDocument/2006/relationships/oleObject" Target="../embeddings/oleObject66.bin"/><Relationship Id="rId7" Type="http://schemas.openxmlformats.org/officeDocument/2006/relationships/oleObject" Target="../embeddings/oleObject60.bin"/><Relationship Id="rId12" Type="http://schemas.openxmlformats.org/officeDocument/2006/relationships/oleObject" Target="../embeddings/oleObject62.bin"/><Relationship Id="rId17" Type="http://schemas.openxmlformats.org/officeDocument/2006/relationships/oleObject" Target="../embeddings/oleObject64.bin"/><Relationship Id="rId2" Type="http://schemas.openxmlformats.org/officeDocument/2006/relationships/slideLayout" Target="../slideLayouts/slideLayout1.xml"/><Relationship Id="rId16" Type="http://schemas.openxmlformats.org/officeDocument/2006/relationships/image" Target="../media/image51.jpeg"/><Relationship Id="rId20" Type="http://schemas.openxmlformats.org/officeDocument/2006/relationships/image" Target="../media/image52.wmf"/><Relationship Id="rId1" Type="http://schemas.openxmlformats.org/officeDocument/2006/relationships/vmlDrawing" Target="../drawings/vmlDrawing10.vml"/><Relationship Id="rId6" Type="http://schemas.openxmlformats.org/officeDocument/2006/relationships/image" Target="../media/image53.png"/><Relationship Id="rId11" Type="http://schemas.openxmlformats.org/officeDocument/2006/relationships/image" Target="../media/image54.png"/><Relationship Id="rId5" Type="http://schemas.openxmlformats.org/officeDocument/2006/relationships/image" Target="../media/image42.wmf"/><Relationship Id="rId15" Type="http://schemas.openxmlformats.org/officeDocument/2006/relationships/image" Target="../media/image55.png"/><Relationship Id="rId23" Type="http://schemas.openxmlformats.org/officeDocument/2006/relationships/oleObject" Target="../embeddings/oleObject67.bin"/><Relationship Id="rId10" Type="http://schemas.openxmlformats.org/officeDocument/2006/relationships/image" Target="../media/image40.wmf"/><Relationship Id="rId19" Type="http://schemas.openxmlformats.org/officeDocument/2006/relationships/oleObject" Target="../embeddings/oleObject65.bin"/><Relationship Id="rId4" Type="http://schemas.openxmlformats.org/officeDocument/2006/relationships/oleObject" Target="../embeddings/oleObject59.bin"/><Relationship Id="rId9" Type="http://schemas.openxmlformats.org/officeDocument/2006/relationships/oleObject" Target="../embeddings/oleObject61.bin"/><Relationship Id="rId14" Type="http://schemas.openxmlformats.org/officeDocument/2006/relationships/image" Target="../media/image44.wmf"/><Relationship Id="rId22" Type="http://schemas.openxmlformats.org/officeDocument/2006/relationships/image" Target="../media/image45.wmf"/></Relationships>
</file>

<file path=ppt/slides/_rels/slide16.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image" Target="../media/image58.png"/><Relationship Id="rId18" Type="http://schemas.openxmlformats.org/officeDocument/2006/relationships/oleObject" Target="../embeddings/oleObject74.bin"/><Relationship Id="rId3" Type="http://schemas.openxmlformats.org/officeDocument/2006/relationships/image" Target="../media/image39.png"/><Relationship Id="rId7" Type="http://schemas.openxmlformats.org/officeDocument/2006/relationships/oleObject" Target="../embeddings/oleObject69.bin"/><Relationship Id="rId12" Type="http://schemas.openxmlformats.org/officeDocument/2006/relationships/image" Target="../media/image40.wmf"/><Relationship Id="rId17" Type="http://schemas.openxmlformats.org/officeDocument/2006/relationships/image" Target="../media/image59.png"/><Relationship Id="rId2" Type="http://schemas.openxmlformats.org/officeDocument/2006/relationships/slideLayout" Target="../slideLayouts/slideLayout1.xml"/><Relationship Id="rId16" Type="http://schemas.openxmlformats.org/officeDocument/2006/relationships/image" Target="../media/image44.wmf"/><Relationship Id="rId20" Type="http://schemas.openxmlformats.org/officeDocument/2006/relationships/image" Target="../media/image45.wmf"/><Relationship Id="rId1" Type="http://schemas.openxmlformats.org/officeDocument/2006/relationships/vmlDrawing" Target="../drawings/vmlDrawing11.vml"/><Relationship Id="rId6" Type="http://schemas.openxmlformats.org/officeDocument/2006/relationships/image" Target="../media/image42.wmf"/><Relationship Id="rId11" Type="http://schemas.openxmlformats.org/officeDocument/2006/relationships/oleObject" Target="../embeddings/oleObject71.bin"/><Relationship Id="rId5" Type="http://schemas.openxmlformats.org/officeDocument/2006/relationships/oleObject" Target="../embeddings/oleObject68.bin"/><Relationship Id="rId15" Type="http://schemas.openxmlformats.org/officeDocument/2006/relationships/oleObject" Target="../embeddings/oleObject73.bin"/><Relationship Id="rId10" Type="http://schemas.openxmlformats.org/officeDocument/2006/relationships/image" Target="../media/image41.wmf"/><Relationship Id="rId19" Type="http://schemas.openxmlformats.org/officeDocument/2006/relationships/oleObject" Target="../embeddings/oleObject75.bin"/><Relationship Id="rId4" Type="http://schemas.openxmlformats.org/officeDocument/2006/relationships/image" Target="../media/image57.png"/><Relationship Id="rId9" Type="http://schemas.openxmlformats.org/officeDocument/2006/relationships/oleObject" Target="../embeddings/oleObject70.bin"/><Relationship Id="rId14" Type="http://schemas.openxmlformats.org/officeDocument/2006/relationships/oleObject" Target="../embeddings/oleObject72.bin"/></Relationships>
</file>

<file path=ppt/slides/_rels/slide17.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80.bin"/><Relationship Id="rId18" Type="http://schemas.openxmlformats.org/officeDocument/2006/relationships/oleObject" Target="../embeddings/oleObject82.bin"/><Relationship Id="rId3" Type="http://schemas.openxmlformats.org/officeDocument/2006/relationships/image" Target="../media/image39.png"/><Relationship Id="rId7" Type="http://schemas.openxmlformats.org/officeDocument/2006/relationships/oleObject" Target="../embeddings/oleObject77.bin"/><Relationship Id="rId12" Type="http://schemas.openxmlformats.org/officeDocument/2006/relationships/oleObject" Target="../embeddings/oleObject79.bin"/><Relationship Id="rId17" Type="http://schemas.openxmlformats.org/officeDocument/2006/relationships/image" Target="../media/image45.wmf"/><Relationship Id="rId2" Type="http://schemas.openxmlformats.org/officeDocument/2006/relationships/slideLayout" Target="../slideLayouts/slideLayout1.xml"/><Relationship Id="rId16" Type="http://schemas.openxmlformats.org/officeDocument/2006/relationships/oleObject" Target="../embeddings/oleObject81.bin"/><Relationship Id="rId1" Type="http://schemas.openxmlformats.org/officeDocument/2006/relationships/vmlDrawing" Target="../drawings/vmlDrawing12.vml"/><Relationship Id="rId6" Type="http://schemas.openxmlformats.org/officeDocument/2006/relationships/image" Target="../media/image61.png"/><Relationship Id="rId11" Type="http://schemas.openxmlformats.org/officeDocument/2006/relationships/image" Target="../media/image62.png"/><Relationship Id="rId5" Type="http://schemas.openxmlformats.org/officeDocument/2006/relationships/image" Target="../media/image60.wmf"/><Relationship Id="rId15" Type="http://schemas.openxmlformats.org/officeDocument/2006/relationships/image" Target="../media/image63.png"/><Relationship Id="rId10" Type="http://schemas.openxmlformats.org/officeDocument/2006/relationships/image" Target="../media/image44.wmf"/><Relationship Id="rId4" Type="http://schemas.openxmlformats.org/officeDocument/2006/relationships/oleObject" Target="../embeddings/oleObject76.bin"/><Relationship Id="rId9" Type="http://schemas.openxmlformats.org/officeDocument/2006/relationships/oleObject" Target="../embeddings/oleObject78.bin"/><Relationship Id="rId14" Type="http://schemas.openxmlformats.org/officeDocument/2006/relationships/image" Target="../media/image40.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65.wmf"/><Relationship Id="rId5" Type="http://schemas.openxmlformats.org/officeDocument/2006/relationships/oleObject" Target="../embeddings/oleObject84.bin"/><Relationship Id="rId4" Type="http://schemas.openxmlformats.org/officeDocument/2006/relationships/image" Target="../media/image64.wmf"/></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41.w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86.bin"/><Relationship Id="rId11" Type="http://schemas.openxmlformats.org/officeDocument/2006/relationships/image" Target="../media/image66.wmf"/><Relationship Id="rId5" Type="http://schemas.openxmlformats.org/officeDocument/2006/relationships/image" Target="../media/image45.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oleObject" Target="../embeddings/oleObject87.bin"/></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89.bin"/><Relationship Id="rId7" Type="http://schemas.openxmlformats.org/officeDocument/2006/relationships/oleObject" Target="../embeddings/oleObject90.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45.wmf"/><Relationship Id="rId4" Type="http://schemas.openxmlformats.org/officeDocument/2006/relationships/image" Target="../media/image41.wmf"/><Relationship Id="rId9" Type="http://schemas.openxmlformats.org/officeDocument/2006/relationships/oleObject" Target="../embeddings/oleObject91.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image" Target="../media/image76.wmf"/><Relationship Id="rId3" Type="http://schemas.openxmlformats.org/officeDocument/2006/relationships/image" Target="../media/image37.png"/><Relationship Id="rId7" Type="http://schemas.openxmlformats.org/officeDocument/2006/relationships/image" Target="../media/image73.wmf"/><Relationship Id="rId12" Type="http://schemas.openxmlformats.org/officeDocument/2006/relationships/oleObject" Target="../embeddings/oleObject96.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93.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95.bin"/><Relationship Id="rId4" Type="http://schemas.openxmlformats.org/officeDocument/2006/relationships/oleObject" Target="../embeddings/oleObject92.bin"/><Relationship Id="rId9" Type="http://schemas.openxmlformats.org/officeDocument/2006/relationships/image" Target="../media/image74.wmf"/></Relationships>
</file>

<file path=ppt/slides/_rels/slide2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oleObject" Target="../embeddings/oleObject101.bin"/><Relationship Id="rId3" Type="http://schemas.openxmlformats.org/officeDocument/2006/relationships/image" Target="../media/image87.png"/><Relationship Id="rId7" Type="http://schemas.openxmlformats.org/officeDocument/2006/relationships/oleObject" Target="../embeddings/oleObject98.bin"/><Relationship Id="rId12"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41.wmf"/><Relationship Id="rId11" Type="http://schemas.openxmlformats.org/officeDocument/2006/relationships/image" Target="../media/image85.wmf"/><Relationship Id="rId5" Type="http://schemas.openxmlformats.org/officeDocument/2006/relationships/oleObject" Target="../embeddings/oleObject97.bin"/><Relationship Id="rId15" Type="http://schemas.openxmlformats.org/officeDocument/2006/relationships/image" Target="../media/image86.wmf"/><Relationship Id="rId10" Type="http://schemas.openxmlformats.org/officeDocument/2006/relationships/oleObject" Target="../embeddings/oleObject100.bin"/><Relationship Id="rId4" Type="http://schemas.openxmlformats.org/officeDocument/2006/relationships/image" Target="../media/image88.png"/><Relationship Id="rId9" Type="http://schemas.openxmlformats.org/officeDocument/2006/relationships/image" Target="../media/image84.wmf"/><Relationship Id="rId14" Type="http://schemas.openxmlformats.org/officeDocument/2006/relationships/oleObject" Target="../embeddings/oleObject102.bin"/></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9.png"/><Relationship Id="rId7" Type="http://schemas.openxmlformats.org/officeDocument/2006/relationships/image" Target="../media/image86.wmf"/><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104.bin"/><Relationship Id="rId11" Type="http://schemas.openxmlformats.org/officeDocument/2006/relationships/image" Target="../media/image69.wmf"/><Relationship Id="rId5" Type="http://schemas.openxmlformats.org/officeDocument/2006/relationships/image" Target="../media/image41.wmf"/><Relationship Id="rId10" Type="http://schemas.openxmlformats.org/officeDocument/2006/relationships/oleObject" Target="../embeddings/oleObject106.bin"/><Relationship Id="rId4" Type="http://schemas.openxmlformats.org/officeDocument/2006/relationships/oleObject" Target="../embeddings/oleObject103.bin"/><Relationship Id="rId9" Type="http://schemas.openxmlformats.org/officeDocument/2006/relationships/oleObject" Target="../embeddings/oleObject105.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95.wmf"/><Relationship Id="rId3" Type="http://schemas.openxmlformats.org/officeDocument/2006/relationships/oleObject" Target="../embeddings/oleObject107.bin"/><Relationship Id="rId7" Type="http://schemas.openxmlformats.org/officeDocument/2006/relationships/image" Target="../media/image98.png"/><Relationship Id="rId12" Type="http://schemas.openxmlformats.org/officeDocument/2006/relationships/oleObject" Target="../embeddings/oleObject111.bin"/><Relationship Id="rId17" Type="http://schemas.openxmlformats.org/officeDocument/2006/relationships/image" Target="../media/image97.wmf"/><Relationship Id="rId2" Type="http://schemas.openxmlformats.org/officeDocument/2006/relationships/slideLayout" Target="../slideLayouts/slideLayout1.xml"/><Relationship Id="rId16" Type="http://schemas.openxmlformats.org/officeDocument/2006/relationships/oleObject" Target="../embeddings/oleObject113.bin"/><Relationship Id="rId1" Type="http://schemas.openxmlformats.org/officeDocument/2006/relationships/vmlDrawing" Target="../drawings/vmlDrawing19.vml"/><Relationship Id="rId6" Type="http://schemas.openxmlformats.org/officeDocument/2006/relationships/image" Target="../media/image92.wmf"/><Relationship Id="rId11" Type="http://schemas.openxmlformats.org/officeDocument/2006/relationships/image" Target="../media/image94.wmf"/><Relationship Id="rId5" Type="http://schemas.openxmlformats.org/officeDocument/2006/relationships/oleObject" Target="../embeddings/oleObject108.bin"/><Relationship Id="rId15" Type="http://schemas.openxmlformats.org/officeDocument/2006/relationships/image" Target="../media/image96.wmf"/><Relationship Id="rId10" Type="http://schemas.openxmlformats.org/officeDocument/2006/relationships/oleObject" Target="../embeddings/oleObject110.bin"/><Relationship Id="rId4" Type="http://schemas.openxmlformats.org/officeDocument/2006/relationships/image" Target="../media/image91.wmf"/><Relationship Id="rId9" Type="http://schemas.openxmlformats.org/officeDocument/2006/relationships/image" Target="../media/image93.wmf"/><Relationship Id="rId14" Type="http://schemas.openxmlformats.org/officeDocument/2006/relationships/oleObject" Target="../embeddings/oleObject112.bin"/></Relationships>
</file>

<file path=ppt/slides/_rels/slide28.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14.bin"/><Relationship Id="rId7" Type="http://schemas.openxmlformats.org/officeDocument/2006/relationships/oleObject" Target="../embeddings/oleObject116.bin"/><Relationship Id="rId12" Type="http://schemas.openxmlformats.org/officeDocument/2006/relationships/image" Target="../media/image65.wmf"/><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100.wmf"/><Relationship Id="rId11" Type="http://schemas.openxmlformats.org/officeDocument/2006/relationships/oleObject" Target="../embeddings/oleObject118.bin"/><Relationship Id="rId5" Type="http://schemas.openxmlformats.org/officeDocument/2006/relationships/oleObject" Target="../embeddings/oleObject115.bin"/><Relationship Id="rId10" Type="http://schemas.openxmlformats.org/officeDocument/2006/relationships/image" Target="../media/image64.wmf"/><Relationship Id="rId4" Type="http://schemas.openxmlformats.org/officeDocument/2006/relationships/image" Target="../media/image99.wmf"/><Relationship Id="rId9" Type="http://schemas.openxmlformats.org/officeDocument/2006/relationships/oleObject" Target="../embeddings/oleObject117.bin"/></Relationships>
</file>

<file path=ppt/slides/_rels/slide29.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103.wmf"/><Relationship Id="rId5" Type="http://schemas.openxmlformats.org/officeDocument/2006/relationships/oleObject" Target="../embeddings/oleObject120.bin"/><Relationship Id="rId10" Type="http://schemas.openxmlformats.org/officeDocument/2006/relationships/image" Target="../media/image65.wmf"/><Relationship Id="rId4" Type="http://schemas.openxmlformats.org/officeDocument/2006/relationships/image" Target="../media/image102.wmf"/><Relationship Id="rId9" Type="http://schemas.openxmlformats.org/officeDocument/2006/relationships/oleObject" Target="../embeddings/oleObject122.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18" Type="http://schemas.openxmlformats.org/officeDocument/2006/relationships/oleObject" Target="../embeddings/oleObject8.bin"/><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image" Target="../media/image11.jpeg"/><Relationship Id="rId12" Type="http://schemas.openxmlformats.org/officeDocument/2006/relationships/oleObject" Target="../embeddings/oleObject5.bin"/><Relationship Id="rId17" Type="http://schemas.openxmlformats.org/officeDocument/2006/relationships/image" Target="../media/image8.wmf"/><Relationship Id="rId2" Type="http://schemas.openxmlformats.org/officeDocument/2006/relationships/slideLayout" Target="../slideLayouts/slideLayout1.xml"/><Relationship Id="rId16" Type="http://schemas.openxmlformats.org/officeDocument/2006/relationships/oleObject" Target="../embeddings/oleObject7.bin"/><Relationship Id="rId20" Type="http://schemas.openxmlformats.org/officeDocument/2006/relationships/image" Target="../media/image9.wmf"/><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image" Target="../media/image5.wmf"/><Relationship Id="rId5" Type="http://schemas.openxmlformats.org/officeDocument/2006/relationships/oleObject" Target="../embeddings/oleObject2.bin"/><Relationship Id="rId15" Type="http://schemas.openxmlformats.org/officeDocument/2006/relationships/image" Target="../media/image7.wmf"/><Relationship Id="rId23" Type="http://schemas.openxmlformats.org/officeDocument/2006/relationships/image" Target="../media/image10.wmf"/><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image" Target="../media/image2.wmf"/><Relationship Id="rId9" Type="http://schemas.openxmlformats.org/officeDocument/2006/relationships/image" Target="../media/image4.wmf"/><Relationship Id="rId14" Type="http://schemas.openxmlformats.org/officeDocument/2006/relationships/oleObject" Target="../embeddings/oleObject6.bin"/><Relationship Id="rId22" Type="http://schemas.openxmlformats.org/officeDocument/2006/relationships/oleObject" Target="../embeddings/oleObject11.bin"/></Relationships>
</file>

<file path=ppt/slides/_rels/slide30.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128.bin"/><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108.wmf"/><Relationship Id="rId2" Type="http://schemas.openxmlformats.org/officeDocument/2006/relationships/slideLayout" Target="../slideLayouts/slideLayout1.xml"/><Relationship Id="rId16" Type="http://schemas.openxmlformats.org/officeDocument/2006/relationships/image" Target="../media/image110.wmf"/><Relationship Id="rId1" Type="http://schemas.openxmlformats.org/officeDocument/2006/relationships/vmlDrawing" Target="../drawings/vmlDrawing22.vml"/><Relationship Id="rId6" Type="http://schemas.openxmlformats.org/officeDocument/2006/relationships/image" Target="../media/image105.wmf"/><Relationship Id="rId11" Type="http://schemas.openxmlformats.org/officeDocument/2006/relationships/oleObject" Target="../embeddings/oleObject127.bin"/><Relationship Id="rId5" Type="http://schemas.openxmlformats.org/officeDocument/2006/relationships/oleObject" Target="../embeddings/oleObject124.bin"/><Relationship Id="rId15" Type="http://schemas.openxmlformats.org/officeDocument/2006/relationships/oleObject" Target="../embeddings/oleObject129.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126.bin"/><Relationship Id="rId14" Type="http://schemas.openxmlformats.org/officeDocument/2006/relationships/image" Target="../media/image109.wmf"/></Relationships>
</file>

<file path=ppt/slides/_rels/slide31.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130.bin"/><Relationship Id="rId7" Type="http://schemas.openxmlformats.org/officeDocument/2006/relationships/oleObject" Target="../embeddings/oleObject132.bin"/><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111.wmf"/><Relationship Id="rId5" Type="http://schemas.openxmlformats.org/officeDocument/2006/relationships/oleObject" Target="../embeddings/oleObject131.bin"/><Relationship Id="rId10" Type="http://schemas.openxmlformats.org/officeDocument/2006/relationships/image" Target="../media/image113.wmf"/><Relationship Id="rId4" Type="http://schemas.openxmlformats.org/officeDocument/2006/relationships/image" Target="../media/image107.wmf"/><Relationship Id="rId9" Type="http://schemas.openxmlformats.org/officeDocument/2006/relationships/oleObject" Target="../embeddings/oleObject133.bin"/></Relationships>
</file>

<file path=ppt/slides/_rels/slide32.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139.bin"/><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17.wmf"/><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114.wmf"/><Relationship Id="rId11" Type="http://schemas.openxmlformats.org/officeDocument/2006/relationships/oleObject" Target="../embeddings/oleObject138.bin"/><Relationship Id="rId5" Type="http://schemas.openxmlformats.org/officeDocument/2006/relationships/oleObject" Target="../embeddings/oleObject135.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137.bin"/><Relationship Id="rId14" Type="http://schemas.openxmlformats.org/officeDocument/2006/relationships/image" Target="../media/image118.wmf"/></Relationships>
</file>

<file path=ppt/slides/_rels/slide33.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140.bin"/><Relationship Id="rId7" Type="http://schemas.openxmlformats.org/officeDocument/2006/relationships/oleObject" Target="../embeddings/oleObject142.bin"/><Relationship Id="rId12" Type="http://schemas.openxmlformats.org/officeDocument/2006/relationships/image" Target="../media/image122.wmf"/><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image" Target="../media/image119.wmf"/><Relationship Id="rId11" Type="http://schemas.openxmlformats.org/officeDocument/2006/relationships/oleObject" Target="../embeddings/oleObject144.bin"/><Relationship Id="rId5" Type="http://schemas.openxmlformats.org/officeDocument/2006/relationships/oleObject" Target="../embeddings/oleObject141.bin"/><Relationship Id="rId10" Type="http://schemas.openxmlformats.org/officeDocument/2006/relationships/image" Target="../media/image121.wmf"/><Relationship Id="rId4" Type="http://schemas.openxmlformats.org/officeDocument/2006/relationships/image" Target="../media/image118.wmf"/><Relationship Id="rId9" Type="http://schemas.openxmlformats.org/officeDocument/2006/relationships/oleObject" Target="../embeddings/oleObject143.bin"/></Relationships>
</file>

<file path=ppt/slides/_rels/slide34.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oleObject" Target="../embeddings/oleObject145.bin"/><Relationship Id="rId7" Type="http://schemas.openxmlformats.org/officeDocument/2006/relationships/oleObject" Target="../embeddings/oleObject147.bin"/><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image" Target="../media/image123.wmf"/><Relationship Id="rId5" Type="http://schemas.openxmlformats.org/officeDocument/2006/relationships/oleObject" Target="../embeddings/oleObject146.bin"/><Relationship Id="rId10" Type="http://schemas.openxmlformats.org/officeDocument/2006/relationships/image" Target="../media/image125.wmf"/><Relationship Id="rId4" Type="http://schemas.openxmlformats.org/officeDocument/2006/relationships/image" Target="../media/image122.wmf"/><Relationship Id="rId9" Type="http://schemas.openxmlformats.org/officeDocument/2006/relationships/oleObject" Target="../embeddings/oleObject148.bin"/></Relationships>
</file>

<file path=ppt/slides/_rels/slide35.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149.bin"/><Relationship Id="rId7" Type="http://schemas.openxmlformats.org/officeDocument/2006/relationships/oleObject" Target="../embeddings/oleObject151.bin"/><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image" Target="../media/image127.wmf"/><Relationship Id="rId5" Type="http://schemas.openxmlformats.org/officeDocument/2006/relationships/oleObject" Target="../embeddings/oleObject150.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152.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image" Target="../media/image107.wmf"/><Relationship Id="rId5" Type="http://schemas.openxmlformats.org/officeDocument/2006/relationships/oleObject" Target="../embeddings/oleObject154.bin"/><Relationship Id="rId4" Type="http://schemas.openxmlformats.org/officeDocument/2006/relationships/image" Target="../media/image126.wmf"/></Relationships>
</file>

<file path=ppt/slides/_rels/slide37.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133.wmf"/><Relationship Id="rId2" Type="http://schemas.openxmlformats.org/officeDocument/2006/relationships/slideLayout" Target="../slideLayouts/slideLayout1.xml"/><Relationship Id="rId1" Type="http://schemas.openxmlformats.org/officeDocument/2006/relationships/vmlDrawing" Target="../drawings/vmlDrawing29.vml"/><Relationship Id="rId6" Type="http://schemas.openxmlformats.org/officeDocument/2006/relationships/image" Target="../media/image130.wmf"/><Relationship Id="rId11" Type="http://schemas.openxmlformats.org/officeDocument/2006/relationships/oleObject" Target="../embeddings/oleObject159.bin"/><Relationship Id="rId5" Type="http://schemas.openxmlformats.org/officeDocument/2006/relationships/oleObject" Target="../embeddings/oleObject156.bin"/><Relationship Id="rId10" Type="http://schemas.openxmlformats.org/officeDocument/2006/relationships/image" Target="../media/image132.wmf"/><Relationship Id="rId4" Type="http://schemas.openxmlformats.org/officeDocument/2006/relationships/image" Target="../media/image126.wmf"/><Relationship Id="rId9" Type="http://schemas.openxmlformats.org/officeDocument/2006/relationships/oleObject" Target="../embeddings/oleObject158.bin"/></Relationships>
</file>

<file path=ppt/slides/_rels/slide38.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138.wmf"/><Relationship Id="rId2" Type="http://schemas.openxmlformats.org/officeDocument/2006/relationships/slideLayout" Target="../slideLayouts/slideLayout1.xml"/><Relationship Id="rId1" Type="http://schemas.openxmlformats.org/officeDocument/2006/relationships/vmlDrawing" Target="../drawings/vmlDrawing30.vml"/><Relationship Id="rId6" Type="http://schemas.openxmlformats.org/officeDocument/2006/relationships/image" Target="../media/image135.wmf"/><Relationship Id="rId11" Type="http://schemas.openxmlformats.org/officeDocument/2006/relationships/oleObject" Target="../embeddings/oleObject164.bin"/><Relationship Id="rId5" Type="http://schemas.openxmlformats.org/officeDocument/2006/relationships/oleObject" Target="../embeddings/oleObject161.bin"/><Relationship Id="rId10" Type="http://schemas.openxmlformats.org/officeDocument/2006/relationships/image" Target="../media/image137.wmf"/><Relationship Id="rId4" Type="http://schemas.openxmlformats.org/officeDocument/2006/relationships/image" Target="../media/image134.wmf"/><Relationship Id="rId9" Type="http://schemas.openxmlformats.org/officeDocument/2006/relationships/oleObject" Target="../embeddings/oleObject163.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image" Target="../media/image138.wmf"/><Relationship Id="rId5" Type="http://schemas.openxmlformats.org/officeDocument/2006/relationships/oleObject" Target="../embeddings/oleObject166.bin"/><Relationship Id="rId4" Type="http://schemas.openxmlformats.org/officeDocument/2006/relationships/image" Target="../media/image126.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6.jpeg"/><Relationship Id="rId7" Type="http://schemas.openxmlformats.org/officeDocument/2006/relationships/image" Target="../media/image13.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13.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4.w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image" Target="../media/image139.wmf"/><Relationship Id="rId5" Type="http://schemas.openxmlformats.org/officeDocument/2006/relationships/oleObject" Target="../embeddings/oleObject168.bin"/><Relationship Id="rId4" Type="http://schemas.openxmlformats.org/officeDocument/2006/relationships/image" Target="../media/image138.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71.bin"/><Relationship Id="rId13" Type="http://schemas.openxmlformats.org/officeDocument/2006/relationships/oleObject" Target="../embeddings/oleObject173.bin"/><Relationship Id="rId18" Type="http://schemas.openxmlformats.org/officeDocument/2006/relationships/image" Target="../media/image145.wmf"/><Relationship Id="rId3" Type="http://schemas.openxmlformats.org/officeDocument/2006/relationships/oleObject" Target="../embeddings/oleObject169.bin"/><Relationship Id="rId21" Type="http://schemas.openxmlformats.org/officeDocument/2006/relationships/image" Target="../media/image45.wmf"/><Relationship Id="rId7" Type="http://schemas.openxmlformats.org/officeDocument/2006/relationships/image" Target="../media/image140.wmf"/><Relationship Id="rId12" Type="http://schemas.openxmlformats.org/officeDocument/2006/relationships/image" Target="../media/image51.jpeg"/><Relationship Id="rId17" Type="http://schemas.openxmlformats.org/officeDocument/2006/relationships/oleObject" Target="../embeddings/oleObject175.bin"/><Relationship Id="rId25" Type="http://schemas.openxmlformats.org/officeDocument/2006/relationships/image" Target="../media/image47.wmf"/><Relationship Id="rId2" Type="http://schemas.openxmlformats.org/officeDocument/2006/relationships/slideLayout" Target="../slideLayouts/slideLayout1.xml"/><Relationship Id="rId16" Type="http://schemas.openxmlformats.org/officeDocument/2006/relationships/image" Target="../media/image144.wmf"/><Relationship Id="rId20" Type="http://schemas.openxmlformats.org/officeDocument/2006/relationships/oleObject" Target="../embeddings/oleObject176.bin"/><Relationship Id="rId1" Type="http://schemas.openxmlformats.org/officeDocument/2006/relationships/vmlDrawing" Target="../drawings/vmlDrawing33.vml"/><Relationship Id="rId6" Type="http://schemas.openxmlformats.org/officeDocument/2006/relationships/oleObject" Target="../embeddings/oleObject170.bin"/><Relationship Id="rId11" Type="http://schemas.openxmlformats.org/officeDocument/2006/relationships/image" Target="../media/image142.wmf"/><Relationship Id="rId24" Type="http://schemas.openxmlformats.org/officeDocument/2006/relationships/oleObject" Target="../embeddings/oleObject178.bin"/><Relationship Id="rId5" Type="http://schemas.openxmlformats.org/officeDocument/2006/relationships/image" Target="../media/image48.png"/><Relationship Id="rId15" Type="http://schemas.openxmlformats.org/officeDocument/2006/relationships/oleObject" Target="../embeddings/oleObject174.bin"/><Relationship Id="rId23" Type="http://schemas.openxmlformats.org/officeDocument/2006/relationships/image" Target="../media/image41.wmf"/><Relationship Id="rId10" Type="http://schemas.openxmlformats.org/officeDocument/2006/relationships/oleObject" Target="../embeddings/oleObject172.bin"/><Relationship Id="rId19" Type="http://schemas.openxmlformats.org/officeDocument/2006/relationships/image" Target="../media/image50.png"/><Relationship Id="rId4" Type="http://schemas.openxmlformats.org/officeDocument/2006/relationships/image" Target="../media/image138.wmf"/><Relationship Id="rId9" Type="http://schemas.openxmlformats.org/officeDocument/2006/relationships/image" Target="../media/image141.wmf"/><Relationship Id="rId14" Type="http://schemas.openxmlformats.org/officeDocument/2006/relationships/image" Target="../media/image143.wmf"/><Relationship Id="rId22" Type="http://schemas.openxmlformats.org/officeDocument/2006/relationships/oleObject" Target="../embeddings/oleObject177.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81.bin"/><Relationship Id="rId13" Type="http://schemas.openxmlformats.org/officeDocument/2006/relationships/image" Target="../media/image149.wmf"/><Relationship Id="rId18" Type="http://schemas.openxmlformats.org/officeDocument/2006/relationships/oleObject" Target="../embeddings/oleObject186.bin"/><Relationship Id="rId26" Type="http://schemas.openxmlformats.org/officeDocument/2006/relationships/oleObject" Target="../embeddings/oleObject190.bin"/><Relationship Id="rId3" Type="http://schemas.openxmlformats.org/officeDocument/2006/relationships/image" Target="../media/image62.png"/><Relationship Id="rId21" Type="http://schemas.openxmlformats.org/officeDocument/2006/relationships/oleObject" Target="../embeddings/oleObject187.bin"/><Relationship Id="rId7" Type="http://schemas.openxmlformats.org/officeDocument/2006/relationships/image" Target="../media/image146.wmf"/><Relationship Id="rId12" Type="http://schemas.openxmlformats.org/officeDocument/2006/relationships/oleObject" Target="../embeddings/oleObject183.bin"/><Relationship Id="rId17" Type="http://schemas.openxmlformats.org/officeDocument/2006/relationships/image" Target="../media/image151.wmf"/><Relationship Id="rId25" Type="http://schemas.openxmlformats.org/officeDocument/2006/relationships/oleObject" Target="../embeddings/oleObject189.bin"/><Relationship Id="rId2" Type="http://schemas.openxmlformats.org/officeDocument/2006/relationships/slideLayout" Target="../slideLayouts/slideLayout1.xml"/><Relationship Id="rId16" Type="http://schemas.openxmlformats.org/officeDocument/2006/relationships/oleObject" Target="../embeddings/oleObject185.bin"/><Relationship Id="rId20" Type="http://schemas.openxmlformats.org/officeDocument/2006/relationships/image" Target="../media/image63.png"/><Relationship Id="rId1" Type="http://schemas.openxmlformats.org/officeDocument/2006/relationships/vmlDrawing" Target="../drawings/vmlDrawing34.vml"/><Relationship Id="rId6" Type="http://schemas.openxmlformats.org/officeDocument/2006/relationships/oleObject" Target="../embeddings/oleObject180.bin"/><Relationship Id="rId11" Type="http://schemas.openxmlformats.org/officeDocument/2006/relationships/image" Target="../media/image148.wmf"/><Relationship Id="rId24" Type="http://schemas.openxmlformats.org/officeDocument/2006/relationships/image" Target="../media/image154.wmf"/><Relationship Id="rId5" Type="http://schemas.openxmlformats.org/officeDocument/2006/relationships/image" Target="../media/image138.wmf"/><Relationship Id="rId15" Type="http://schemas.openxmlformats.org/officeDocument/2006/relationships/image" Target="../media/image150.wmf"/><Relationship Id="rId23" Type="http://schemas.openxmlformats.org/officeDocument/2006/relationships/oleObject" Target="../embeddings/oleObject188.bin"/><Relationship Id="rId10" Type="http://schemas.openxmlformats.org/officeDocument/2006/relationships/oleObject" Target="../embeddings/oleObject182.bin"/><Relationship Id="rId19" Type="http://schemas.openxmlformats.org/officeDocument/2006/relationships/image" Target="../media/image152.wmf"/><Relationship Id="rId4" Type="http://schemas.openxmlformats.org/officeDocument/2006/relationships/oleObject" Target="../embeddings/oleObject179.bin"/><Relationship Id="rId9" Type="http://schemas.openxmlformats.org/officeDocument/2006/relationships/image" Target="../media/image147.wmf"/><Relationship Id="rId14" Type="http://schemas.openxmlformats.org/officeDocument/2006/relationships/oleObject" Target="../embeddings/oleObject184.bin"/><Relationship Id="rId22" Type="http://schemas.openxmlformats.org/officeDocument/2006/relationships/image" Target="../media/image153.wmf"/></Relationships>
</file>

<file path=ppt/slides/_rels/slide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92.bin"/><Relationship Id="rId13" Type="http://schemas.openxmlformats.org/officeDocument/2006/relationships/oleObject" Target="../embeddings/oleObject194.bin"/><Relationship Id="rId3" Type="http://schemas.openxmlformats.org/officeDocument/2006/relationships/image" Target="../media/image51.jpeg"/><Relationship Id="rId7" Type="http://schemas.openxmlformats.org/officeDocument/2006/relationships/image" Target="../media/image158.wmf"/><Relationship Id="rId12" Type="http://schemas.openxmlformats.org/officeDocument/2006/relationships/image" Target="../media/image162.png"/><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oleObject" Target="../embeddings/oleObject191.bin"/><Relationship Id="rId11" Type="http://schemas.openxmlformats.org/officeDocument/2006/relationships/image" Target="../media/image159.wmf"/><Relationship Id="rId5" Type="http://schemas.openxmlformats.org/officeDocument/2006/relationships/image" Target="../media/image161.png"/><Relationship Id="rId10" Type="http://schemas.openxmlformats.org/officeDocument/2006/relationships/oleObject" Target="../embeddings/oleObject193.bin"/><Relationship Id="rId4" Type="http://schemas.openxmlformats.org/officeDocument/2006/relationships/image" Target="../media/image160.png"/><Relationship Id="rId9" Type="http://schemas.openxmlformats.org/officeDocument/2006/relationships/image" Target="../media/image141.wmf"/></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image" Target="../media/image141.wmf"/><Relationship Id="rId5" Type="http://schemas.openxmlformats.org/officeDocument/2006/relationships/oleObject" Target="../embeddings/oleObject195.bin"/><Relationship Id="rId4" Type="http://schemas.openxmlformats.org/officeDocument/2006/relationships/image" Target="../media/image162.png"/></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41.wmf"/><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oleObject" Target="../embeddings/oleObject196.bin"/><Relationship Id="rId5" Type="http://schemas.openxmlformats.org/officeDocument/2006/relationships/image" Target="../media/image165.png"/><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98.bin"/><Relationship Id="rId3" Type="http://schemas.openxmlformats.org/officeDocument/2006/relationships/image" Target="../media/image167.png"/><Relationship Id="rId7" Type="http://schemas.openxmlformats.org/officeDocument/2006/relationships/image" Target="../media/image166.wmf"/><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oleObject" Target="../embeddings/oleObject197.bin"/><Relationship Id="rId5" Type="http://schemas.openxmlformats.org/officeDocument/2006/relationships/image" Target="../media/image169.png"/><Relationship Id="rId4" Type="http://schemas.openxmlformats.org/officeDocument/2006/relationships/image" Target="../media/image168.png"/></Relationships>
</file>

<file path=ppt/slides/_rels/slide48.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oleObject" Target="../embeddings/oleObject199.bin"/><Relationship Id="rId7" Type="http://schemas.openxmlformats.org/officeDocument/2006/relationships/oleObject" Target="../embeddings/oleObject201.bin"/><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image" Target="../media/image171.wmf"/><Relationship Id="rId11" Type="http://schemas.openxmlformats.org/officeDocument/2006/relationships/image" Target="../media/image173.wmf"/><Relationship Id="rId5" Type="http://schemas.openxmlformats.org/officeDocument/2006/relationships/oleObject" Target="../embeddings/oleObject200.bin"/><Relationship Id="rId10" Type="http://schemas.openxmlformats.org/officeDocument/2006/relationships/oleObject" Target="../embeddings/oleObject202.bin"/><Relationship Id="rId4" Type="http://schemas.openxmlformats.org/officeDocument/2006/relationships/image" Target="../media/image170.wmf"/><Relationship Id="rId9" Type="http://schemas.openxmlformats.org/officeDocument/2006/relationships/image" Target="../media/image174.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1.xml"/><Relationship Id="rId1" Type="http://schemas.openxmlformats.org/officeDocument/2006/relationships/vmlDrawing" Target="../drawings/vmlDrawing40.vml"/><Relationship Id="rId6" Type="http://schemas.openxmlformats.org/officeDocument/2006/relationships/image" Target="../media/image176.wmf"/><Relationship Id="rId5" Type="http://schemas.openxmlformats.org/officeDocument/2006/relationships/oleObject" Target="../embeddings/oleObject204.bin"/><Relationship Id="rId4" Type="http://schemas.openxmlformats.org/officeDocument/2006/relationships/image" Target="../media/image175.wmf"/></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205.bin"/><Relationship Id="rId7" Type="http://schemas.openxmlformats.org/officeDocument/2006/relationships/oleObject" Target="../embeddings/oleObject207.bin"/><Relationship Id="rId2" Type="http://schemas.openxmlformats.org/officeDocument/2006/relationships/slideLayout" Target="../slideLayouts/slideLayout1.xml"/><Relationship Id="rId1" Type="http://schemas.openxmlformats.org/officeDocument/2006/relationships/vmlDrawing" Target="../drawings/vmlDrawing41.vml"/><Relationship Id="rId6" Type="http://schemas.openxmlformats.org/officeDocument/2006/relationships/image" Target="../media/image177.wmf"/><Relationship Id="rId5" Type="http://schemas.openxmlformats.org/officeDocument/2006/relationships/oleObject" Target="../embeddings/oleObject206.bin"/><Relationship Id="rId4" Type="http://schemas.openxmlformats.org/officeDocument/2006/relationships/image" Target="../media/image175.wmf"/></Relationships>
</file>

<file path=ppt/slides/_rels/slide51.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oleObject" Target="../embeddings/oleObject208.bin"/><Relationship Id="rId7" Type="http://schemas.openxmlformats.org/officeDocument/2006/relationships/oleObject" Target="../embeddings/oleObject210.bin"/><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image" Target="../media/image180.wmf"/><Relationship Id="rId5" Type="http://schemas.openxmlformats.org/officeDocument/2006/relationships/oleObject" Target="../embeddings/oleObject209.bin"/><Relationship Id="rId10" Type="http://schemas.openxmlformats.org/officeDocument/2006/relationships/image" Target="../media/image182.wmf"/><Relationship Id="rId4" Type="http://schemas.openxmlformats.org/officeDocument/2006/relationships/image" Target="../media/image179.wmf"/><Relationship Id="rId9" Type="http://schemas.openxmlformats.org/officeDocument/2006/relationships/oleObject" Target="../embeddings/oleObject211.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1.xml"/><Relationship Id="rId1" Type="http://schemas.openxmlformats.org/officeDocument/2006/relationships/vmlDrawing" Target="../drawings/vmlDrawing43.vml"/><Relationship Id="rId6" Type="http://schemas.openxmlformats.org/officeDocument/2006/relationships/image" Target="../media/image178.wmf"/><Relationship Id="rId5" Type="http://schemas.openxmlformats.org/officeDocument/2006/relationships/oleObject" Target="../embeddings/oleObject213.bin"/><Relationship Id="rId4" Type="http://schemas.openxmlformats.org/officeDocument/2006/relationships/image" Target="../media/image182.wmf"/></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xml"/><Relationship Id="rId1" Type="http://schemas.openxmlformats.org/officeDocument/2006/relationships/vmlDrawing" Target="../drawings/vmlDrawing44.vml"/><Relationship Id="rId6" Type="http://schemas.openxmlformats.org/officeDocument/2006/relationships/image" Target="../media/image183.wmf"/><Relationship Id="rId5" Type="http://schemas.openxmlformats.org/officeDocument/2006/relationships/oleObject" Target="../embeddings/oleObject214.bin"/><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185.wmf"/><Relationship Id="rId18" Type="http://schemas.openxmlformats.org/officeDocument/2006/relationships/oleObject" Target="../embeddings/oleObject224.bin"/><Relationship Id="rId3" Type="http://schemas.openxmlformats.org/officeDocument/2006/relationships/oleObject" Target="../embeddings/oleObject215.bin"/><Relationship Id="rId21" Type="http://schemas.openxmlformats.org/officeDocument/2006/relationships/image" Target="../media/image189.wmf"/><Relationship Id="rId7" Type="http://schemas.openxmlformats.org/officeDocument/2006/relationships/oleObject" Target="../embeddings/oleObject217.bin"/><Relationship Id="rId12" Type="http://schemas.openxmlformats.org/officeDocument/2006/relationships/oleObject" Target="../embeddings/oleObject221.bin"/><Relationship Id="rId17" Type="http://schemas.openxmlformats.org/officeDocument/2006/relationships/image" Target="../media/image187.wmf"/><Relationship Id="rId2" Type="http://schemas.openxmlformats.org/officeDocument/2006/relationships/slideLayout" Target="../slideLayouts/slideLayout1.xml"/><Relationship Id="rId16" Type="http://schemas.openxmlformats.org/officeDocument/2006/relationships/oleObject" Target="../embeddings/oleObject223.bin"/><Relationship Id="rId20" Type="http://schemas.openxmlformats.org/officeDocument/2006/relationships/oleObject" Target="../embeddings/oleObject225.bin"/><Relationship Id="rId1" Type="http://schemas.openxmlformats.org/officeDocument/2006/relationships/vmlDrawing" Target="../drawings/vmlDrawing45.vml"/><Relationship Id="rId6" Type="http://schemas.openxmlformats.org/officeDocument/2006/relationships/image" Target="../media/image30.wmf"/><Relationship Id="rId11" Type="http://schemas.openxmlformats.org/officeDocument/2006/relationships/oleObject" Target="../embeddings/oleObject220.bin"/><Relationship Id="rId5" Type="http://schemas.openxmlformats.org/officeDocument/2006/relationships/oleObject" Target="../embeddings/oleObject216.bin"/><Relationship Id="rId15" Type="http://schemas.openxmlformats.org/officeDocument/2006/relationships/image" Target="../media/image186.wmf"/><Relationship Id="rId10" Type="http://schemas.openxmlformats.org/officeDocument/2006/relationships/oleObject" Target="../embeddings/oleObject219.bin"/><Relationship Id="rId19" Type="http://schemas.openxmlformats.org/officeDocument/2006/relationships/image" Target="../media/image188.wmf"/><Relationship Id="rId4" Type="http://schemas.openxmlformats.org/officeDocument/2006/relationships/image" Target="../media/image29.wmf"/><Relationship Id="rId9" Type="http://schemas.openxmlformats.org/officeDocument/2006/relationships/oleObject" Target="../embeddings/oleObject218.bin"/><Relationship Id="rId14" Type="http://schemas.openxmlformats.org/officeDocument/2006/relationships/oleObject" Target="../embeddings/oleObject222.bin"/></Relationships>
</file>

<file path=ppt/slides/_rels/slide55.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0.png"/><Relationship Id="rId26" Type="http://schemas.openxmlformats.org/officeDocument/2006/relationships/oleObject" Target="../embeddings/oleObject233.bin"/><Relationship Id="rId39" Type="http://schemas.openxmlformats.org/officeDocument/2006/relationships/oleObject" Target="../embeddings/oleObject234.bin"/><Relationship Id="rId21" Type="http://schemas.openxmlformats.org/officeDocument/2006/relationships/image" Target="../media/image203.png"/><Relationship Id="rId34" Type="http://schemas.openxmlformats.org/officeDocument/2006/relationships/image" Target="../media/image214.png"/><Relationship Id="rId42" Type="http://schemas.openxmlformats.org/officeDocument/2006/relationships/image" Target="../media/image193.wmf"/><Relationship Id="rId47" Type="http://schemas.openxmlformats.org/officeDocument/2006/relationships/image" Target="../media/image195.wmf"/><Relationship Id="rId7" Type="http://schemas.openxmlformats.org/officeDocument/2006/relationships/oleObject" Target="../embeddings/oleObject228.bin"/><Relationship Id="rId2" Type="http://schemas.openxmlformats.org/officeDocument/2006/relationships/slideLayout" Target="../slideLayouts/slideLayout1.xml"/><Relationship Id="rId16" Type="http://schemas.openxmlformats.org/officeDocument/2006/relationships/oleObject" Target="../embeddings/oleObject232.bin"/><Relationship Id="rId29" Type="http://schemas.openxmlformats.org/officeDocument/2006/relationships/image" Target="../media/image209.png"/><Relationship Id="rId1" Type="http://schemas.openxmlformats.org/officeDocument/2006/relationships/vmlDrawing" Target="../drawings/vmlDrawing46.vml"/><Relationship Id="rId6" Type="http://schemas.openxmlformats.org/officeDocument/2006/relationships/image" Target="../media/image30.wmf"/><Relationship Id="rId11" Type="http://schemas.openxmlformats.org/officeDocument/2006/relationships/oleObject" Target="../embeddings/oleObject231.bin"/><Relationship Id="rId24" Type="http://schemas.openxmlformats.org/officeDocument/2006/relationships/image" Target="../media/image206.png"/><Relationship Id="rId32" Type="http://schemas.openxmlformats.org/officeDocument/2006/relationships/image" Target="../media/image212.png"/><Relationship Id="rId37" Type="http://schemas.openxmlformats.org/officeDocument/2006/relationships/image" Target="../media/image217.png"/><Relationship Id="rId40" Type="http://schemas.openxmlformats.org/officeDocument/2006/relationships/image" Target="../media/image192.wmf"/><Relationship Id="rId45" Type="http://schemas.openxmlformats.org/officeDocument/2006/relationships/image" Target="../media/image194.wmf"/><Relationship Id="rId5" Type="http://schemas.openxmlformats.org/officeDocument/2006/relationships/oleObject" Target="../embeddings/oleObject227.bin"/><Relationship Id="rId15" Type="http://schemas.openxmlformats.org/officeDocument/2006/relationships/image" Target="../media/image199.png"/><Relationship Id="rId23" Type="http://schemas.openxmlformats.org/officeDocument/2006/relationships/image" Target="../media/image205.png"/><Relationship Id="rId28" Type="http://schemas.openxmlformats.org/officeDocument/2006/relationships/image" Target="../media/image208.png"/><Relationship Id="rId36" Type="http://schemas.openxmlformats.org/officeDocument/2006/relationships/image" Target="../media/image216.png"/><Relationship Id="rId10" Type="http://schemas.openxmlformats.org/officeDocument/2006/relationships/oleObject" Target="../embeddings/oleObject230.bin"/><Relationship Id="rId19" Type="http://schemas.openxmlformats.org/officeDocument/2006/relationships/image" Target="../media/image201.png"/><Relationship Id="rId31" Type="http://schemas.openxmlformats.org/officeDocument/2006/relationships/image" Target="../media/image211.png"/><Relationship Id="rId44" Type="http://schemas.openxmlformats.org/officeDocument/2006/relationships/oleObject" Target="../embeddings/oleObject235.bin"/><Relationship Id="rId4" Type="http://schemas.openxmlformats.org/officeDocument/2006/relationships/image" Target="../media/image29.wmf"/><Relationship Id="rId9" Type="http://schemas.openxmlformats.org/officeDocument/2006/relationships/oleObject" Target="../embeddings/oleObject229.bin"/><Relationship Id="rId14" Type="http://schemas.openxmlformats.org/officeDocument/2006/relationships/image" Target="../media/image198.png"/><Relationship Id="rId22" Type="http://schemas.openxmlformats.org/officeDocument/2006/relationships/image" Target="../media/image204.png"/><Relationship Id="rId27" Type="http://schemas.openxmlformats.org/officeDocument/2006/relationships/image" Target="../media/image191.wmf"/><Relationship Id="rId30" Type="http://schemas.openxmlformats.org/officeDocument/2006/relationships/image" Target="../media/image210.png"/><Relationship Id="rId35" Type="http://schemas.openxmlformats.org/officeDocument/2006/relationships/image" Target="../media/image215.png"/><Relationship Id="rId43" Type="http://schemas.openxmlformats.org/officeDocument/2006/relationships/image" Target="../media/image219.png"/><Relationship Id="rId8" Type="http://schemas.openxmlformats.org/officeDocument/2006/relationships/image" Target="../media/image31.wmf"/><Relationship Id="rId3" Type="http://schemas.openxmlformats.org/officeDocument/2006/relationships/oleObject" Target="../embeddings/oleObject226.bin"/><Relationship Id="rId12" Type="http://schemas.openxmlformats.org/officeDocument/2006/relationships/image" Target="../media/image196.png"/><Relationship Id="rId17" Type="http://schemas.openxmlformats.org/officeDocument/2006/relationships/image" Target="../media/image190.wmf"/><Relationship Id="rId25" Type="http://schemas.openxmlformats.org/officeDocument/2006/relationships/image" Target="../media/image207.png"/><Relationship Id="rId33" Type="http://schemas.openxmlformats.org/officeDocument/2006/relationships/image" Target="../media/image213.png"/><Relationship Id="rId38" Type="http://schemas.openxmlformats.org/officeDocument/2006/relationships/image" Target="../media/image218.png"/><Relationship Id="rId46" Type="http://schemas.openxmlformats.org/officeDocument/2006/relationships/oleObject" Target="../embeddings/oleObject236.bin"/><Relationship Id="rId20" Type="http://schemas.openxmlformats.org/officeDocument/2006/relationships/image" Target="../media/image202.png"/><Relationship Id="rId41" Type="http://schemas.openxmlformats.org/officeDocument/2006/relationships/oleObject" Target="???"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oleObject" Target="../embeddings/oleObject242.bin"/><Relationship Id="rId3" Type="http://schemas.openxmlformats.org/officeDocument/2006/relationships/oleObject" Target="../embeddings/oleObject237.bin"/><Relationship Id="rId7" Type="http://schemas.openxmlformats.org/officeDocument/2006/relationships/oleObject" Target="../embeddings/oleObject239.bin"/><Relationship Id="rId12" Type="http://schemas.openxmlformats.org/officeDocument/2006/relationships/image" Target="../media/image222.wmf"/><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image" Target="../media/image195.wmf"/><Relationship Id="rId11" Type="http://schemas.openxmlformats.org/officeDocument/2006/relationships/oleObject" Target="../embeddings/oleObject241.bin"/><Relationship Id="rId5" Type="http://schemas.openxmlformats.org/officeDocument/2006/relationships/oleObject" Target="../embeddings/oleObject238.bin"/><Relationship Id="rId10" Type="http://schemas.openxmlformats.org/officeDocument/2006/relationships/image" Target="../media/image221.wmf"/><Relationship Id="rId4" Type="http://schemas.openxmlformats.org/officeDocument/2006/relationships/image" Target="../media/image220.wmf"/><Relationship Id="rId9" Type="http://schemas.openxmlformats.org/officeDocument/2006/relationships/oleObject" Target="../embeddings/oleObject240.bin"/><Relationship Id="rId14" Type="http://schemas.openxmlformats.org/officeDocument/2006/relationships/image" Target="../media/image223.wmf"/></Relationships>
</file>

<file path=ppt/slides/_rels/slide57.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249.bin"/><Relationship Id="rId18" Type="http://schemas.openxmlformats.org/officeDocument/2006/relationships/image" Target="../media/image226.wmf"/><Relationship Id="rId3" Type="http://schemas.openxmlformats.org/officeDocument/2006/relationships/oleObject" Target="../embeddings/oleObject243.bin"/><Relationship Id="rId7" Type="http://schemas.openxmlformats.org/officeDocument/2006/relationships/oleObject" Target="../embeddings/oleObject245.bin"/><Relationship Id="rId12" Type="http://schemas.openxmlformats.org/officeDocument/2006/relationships/image" Target="../media/image38.jpeg"/><Relationship Id="rId17" Type="http://schemas.openxmlformats.org/officeDocument/2006/relationships/oleObject" Target="../embeddings/oleObject251.bin"/><Relationship Id="rId2" Type="http://schemas.openxmlformats.org/officeDocument/2006/relationships/slideLayout" Target="../slideLayouts/slideLayout1.xml"/><Relationship Id="rId16" Type="http://schemas.openxmlformats.org/officeDocument/2006/relationships/image" Target="../media/image225.wmf"/><Relationship Id="rId1" Type="http://schemas.openxmlformats.org/officeDocument/2006/relationships/vmlDrawing" Target="../drawings/vmlDrawing48.vml"/><Relationship Id="rId6" Type="http://schemas.openxmlformats.org/officeDocument/2006/relationships/image" Target="../media/image30.wmf"/><Relationship Id="rId11" Type="http://schemas.openxmlformats.org/officeDocument/2006/relationships/oleObject" Target="../embeddings/oleObject248.bin"/><Relationship Id="rId5" Type="http://schemas.openxmlformats.org/officeDocument/2006/relationships/oleObject" Target="../embeddings/oleObject244.bin"/><Relationship Id="rId15" Type="http://schemas.openxmlformats.org/officeDocument/2006/relationships/oleObject" Target="../embeddings/oleObject250.bin"/><Relationship Id="rId10" Type="http://schemas.openxmlformats.org/officeDocument/2006/relationships/oleObject" Target="../embeddings/oleObject247.bin"/><Relationship Id="rId4" Type="http://schemas.openxmlformats.org/officeDocument/2006/relationships/image" Target="../media/image29.wmf"/><Relationship Id="rId9" Type="http://schemas.openxmlformats.org/officeDocument/2006/relationships/oleObject" Target="../embeddings/oleObject246.bin"/><Relationship Id="rId14" Type="http://schemas.openxmlformats.org/officeDocument/2006/relationships/image" Target="../media/image224.wmf"/></Relationships>
</file>

<file path=ppt/slides/_rels/slide58.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258.bin"/><Relationship Id="rId18" Type="http://schemas.openxmlformats.org/officeDocument/2006/relationships/image" Target="../media/image228.wmf"/><Relationship Id="rId26" Type="http://schemas.openxmlformats.org/officeDocument/2006/relationships/image" Target="../media/image232.wmf"/><Relationship Id="rId3" Type="http://schemas.openxmlformats.org/officeDocument/2006/relationships/oleObject" Target="../embeddings/oleObject252.bin"/><Relationship Id="rId21" Type="http://schemas.openxmlformats.org/officeDocument/2006/relationships/oleObject" Target="../embeddings/oleObject262.bin"/><Relationship Id="rId7" Type="http://schemas.openxmlformats.org/officeDocument/2006/relationships/oleObject" Target="../embeddings/oleObject254.bin"/><Relationship Id="rId12" Type="http://schemas.openxmlformats.org/officeDocument/2006/relationships/image" Target="../media/image38.jpeg"/><Relationship Id="rId17" Type="http://schemas.openxmlformats.org/officeDocument/2006/relationships/oleObject" Target="../embeddings/oleObject260.bin"/><Relationship Id="rId25" Type="http://schemas.openxmlformats.org/officeDocument/2006/relationships/oleObject" Target="../embeddings/oleObject264.bin"/><Relationship Id="rId2" Type="http://schemas.openxmlformats.org/officeDocument/2006/relationships/slideLayout" Target="../slideLayouts/slideLayout1.xml"/><Relationship Id="rId16" Type="http://schemas.openxmlformats.org/officeDocument/2006/relationships/image" Target="../media/image227.wmf"/><Relationship Id="rId20" Type="http://schemas.openxmlformats.org/officeDocument/2006/relationships/image" Target="../media/image229.wmf"/><Relationship Id="rId1" Type="http://schemas.openxmlformats.org/officeDocument/2006/relationships/vmlDrawing" Target="../drawings/vmlDrawing49.vml"/><Relationship Id="rId6" Type="http://schemas.openxmlformats.org/officeDocument/2006/relationships/image" Target="../media/image30.wmf"/><Relationship Id="rId11" Type="http://schemas.openxmlformats.org/officeDocument/2006/relationships/oleObject" Target="../embeddings/oleObject257.bin"/><Relationship Id="rId24" Type="http://schemas.openxmlformats.org/officeDocument/2006/relationships/image" Target="../media/image231.wmf"/><Relationship Id="rId5" Type="http://schemas.openxmlformats.org/officeDocument/2006/relationships/oleObject" Target="../embeddings/oleObject253.bin"/><Relationship Id="rId15" Type="http://schemas.openxmlformats.org/officeDocument/2006/relationships/oleObject" Target="../embeddings/oleObject259.bin"/><Relationship Id="rId23" Type="http://schemas.openxmlformats.org/officeDocument/2006/relationships/oleObject" Target="../embeddings/oleObject263.bin"/><Relationship Id="rId10" Type="http://schemas.openxmlformats.org/officeDocument/2006/relationships/oleObject" Target="../embeddings/oleObject256.bin"/><Relationship Id="rId19" Type="http://schemas.openxmlformats.org/officeDocument/2006/relationships/oleObject" Target="../embeddings/oleObject261.bin"/><Relationship Id="rId4" Type="http://schemas.openxmlformats.org/officeDocument/2006/relationships/image" Target="../media/image29.wmf"/><Relationship Id="rId9" Type="http://schemas.openxmlformats.org/officeDocument/2006/relationships/oleObject" Target="../embeddings/oleObject255.bin"/><Relationship Id="rId14" Type="http://schemas.openxmlformats.org/officeDocument/2006/relationships/image" Target="../media/image226.wmf"/><Relationship Id="rId22" Type="http://schemas.openxmlformats.org/officeDocument/2006/relationships/image" Target="../media/image230.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267.bin"/><Relationship Id="rId13" Type="http://schemas.openxmlformats.org/officeDocument/2006/relationships/image" Target="../media/image197.png"/><Relationship Id="rId18" Type="http://schemas.openxmlformats.org/officeDocument/2006/relationships/image" Target="../media/image238.png"/><Relationship Id="rId3" Type="http://schemas.openxmlformats.org/officeDocument/2006/relationships/image" Target="../media/image38.jpeg"/><Relationship Id="rId21" Type="http://schemas.openxmlformats.org/officeDocument/2006/relationships/image" Target="../media/image235.wmf"/><Relationship Id="rId7" Type="http://schemas.openxmlformats.org/officeDocument/2006/relationships/image" Target="../media/image230.wmf"/><Relationship Id="rId12" Type="http://schemas.openxmlformats.org/officeDocument/2006/relationships/image" Target="../media/image196.png"/><Relationship Id="rId17" Type="http://schemas.openxmlformats.org/officeDocument/2006/relationships/image" Target="../media/image237.png"/><Relationship Id="rId2" Type="http://schemas.openxmlformats.org/officeDocument/2006/relationships/slideLayout" Target="../slideLayouts/slideLayout1.xml"/><Relationship Id="rId16" Type="http://schemas.openxmlformats.org/officeDocument/2006/relationships/image" Target="../media/image236.png"/><Relationship Id="rId20" Type="http://schemas.openxmlformats.org/officeDocument/2006/relationships/oleObject" Target="../embeddings/oleObject269.bin"/><Relationship Id="rId1" Type="http://schemas.openxmlformats.org/officeDocument/2006/relationships/vmlDrawing" Target="../drawings/vmlDrawing50.vml"/><Relationship Id="rId6" Type="http://schemas.openxmlformats.org/officeDocument/2006/relationships/oleObject" Target="../embeddings/oleObject266.bin"/><Relationship Id="rId11" Type="http://schemas.openxmlformats.org/officeDocument/2006/relationships/image" Target="../media/image234.wmf"/><Relationship Id="rId5" Type="http://schemas.openxmlformats.org/officeDocument/2006/relationships/image" Target="../media/image226.wmf"/><Relationship Id="rId15" Type="http://schemas.openxmlformats.org/officeDocument/2006/relationships/image" Target="../media/image199.png"/><Relationship Id="rId23" Type="http://schemas.openxmlformats.org/officeDocument/2006/relationships/image" Target="../media/image190.wmf"/><Relationship Id="rId10" Type="http://schemas.openxmlformats.org/officeDocument/2006/relationships/oleObject" Target="../embeddings/oleObject268.bin"/><Relationship Id="rId19" Type="http://schemas.openxmlformats.org/officeDocument/2006/relationships/image" Target="../media/image239.png"/><Relationship Id="rId4" Type="http://schemas.openxmlformats.org/officeDocument/2006/relationships/oleObject" Target="../embeddings/oleObject265.bin"/><Relationship Id="rId9" Type="http://schemas.openxmlformats.org/officeDocument/2006/relationships/image" Target="../media/image233.wmf"/><Relationship Id="rId14" Type="http://schemas.openxmlformats.org/officeDocument/2006/relationships/image" Target="../media/image198.png"/><Relationship Id="rId22" Type="http://schemas.openxmlformats.org/officeDocument/2006/relationships/oleObject" Target="../embeddings/oleObject270.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18.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38.jpeg"/><Relationship Id="rId7" Type="http://schemas.openxmlformats.org/officeDocument/2006/relationships/image" Target="../media/image235.wmf"/><Relationship Id="rId12" Type="http://schemas.openxmlformats.org/officeDocument/2006/relationships/image" Target="../media/image240.wmf"/><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oleObject" Target="../embeddings/oleObject272.bin"/><Relationship Id="rId11" Type="http://schemas.openxmlformats.org/officeDocument/2006/relationships/oleObject" Target="../embeddings/oleObject273.bin"/><Relationship Id="rId5" Type="http://schemas.openxmlformats.org/officeDocument/2006/relationships/image" Target="../media/image230.wmf"/><Relationship Id="rId10" Type="http://schemas.openxmlformats.org/officeDocument/2006/relationships/image" Target="../media/image243.png"/><Relationship Id="rId4" Type="http://schemas.openxmlformats.org/officeDocument/2006/relationships/oleObject" Target="../embeddings/oleObject271.bin"/><Relationship Id="rId9" Type="http://schemas.openxmlformats.org/officeDocument/2006/relationships/image" Target="../media/image242.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4.bin"/><Relationship Id="rId2" Type="http://schemas.openxmlformats.org/officeDocument/2006/relationships/slideLayout" Target="../slideLayouts/slideLayout1.xml"/><Relationship Id="rId1" Type="http://schemas.openxmlformats.org/officeDocument/2006/relationships/vmlDrawing" Target="../drawings/vmlDrawing52.vml"/><Relationship Id="rId5" Type="http://schemas.openxmlformats.org/officeDocument/2006/relationships/image" Target="../media/image39.png"/><Relationship Id="rId4" Type="http://schemas.openxmlformats.org/officeDocument/2006/relationships/image" Target="../media/image244.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276.bin"/><Relationship Id="rId13" Type="http://schemas.openxmlformats.org/officeDocument/2006/relationships/image" Target="../media/image247.wmf"/><Relationship Id="rId18" Type="http://schemas.openxmlformats.org/officeDocument/2006/relationships/oleObject" Target="../embeddings/oleObject281.bin"/><Relationship Id="rId26" Type="http://schemas.openxmlformats.org/officeDocument/2006/relationships/oleObject" Target="../embeddings/oleObject285.bin"/><Relationship Id="rId3" Type="http://schemas.openxmlformats.org/officeDocument/2006/relationships/image" Target="../media/image39.png"/><Relationship Id="rId21" Type="http://schemas.openxmlformats.org/officeDocument/2006/relationships/image" Target="../media/image251.wmf"/><Relationship Id="rId7" Type="http://schemas.openxmlformats.org/officeDocument/2006/relationships/image" Target="../media/image257.png"/><Relationship Id="rId12" Type="http://schemas.openxmlformats.org/officeDocument/2006/relationships/oleObject" Target="../embeddings/oleObject278.bin"/><Relationship Id="rId17" Type="http://schemas.openxmlformats.org/officeDocument/2006/relationships/image" Target="../media/image249.wmf"/><Relationship Id="rId25" Type="http://schemas.openxmlformats.org/officeDocument/2006/relationships/image" Target="../media/image253.wmf"/><Relationship Id="rId2" Type="http://schemas.openxmlformats.org/officeDocument/2006/relationships/slideLayout" Target="../slideLayouts/slideLayout1.xml"/><Relationship Id="rId16" Type="http://schemas.openxmlformats.org/officeDocument/2006/relationships/oleObject" Target="../embeddings/oleObject280.bin"/><Relationship Id="rId20" Type="http://schemas.openxmlformats.org/officeDocument/2006/relationships/oleObject" Target="../embeddings/oleObject282.bin"/><Relationship Id="rId29" Type="http://schemas.openxmlformats.org/officeDocument/2006/relationships/image" Target="../media/image255.wmf"/><Relationship Id="rId1" Type="http://schemas.openxmlformats.org/officeDocument/2006/relationships/vmlDrawing" Target="../drawings/vmlDrawing53.vml"/><Relationship Id="rId6" Type="http://schemas.openxmlformats.org/officeDocument/2006/relationships/image" Target="../media/image141.wmf"/><Relationship Id="rId11" Type="http://schemas.openxmlformats.org/officeDocument/2006/relationships/image" Target="../media/image246.wmf"/><Relationship Id="rId24" Type="http://schemas.openxmlformats.org/officeDocument/2006/relationships/oleObject" Target="../embeddings/oleObject284.bin"/><Relationship Id="rId5" Type="http://schemas.openxmlformats.org/officeDocument/2006/relationships/oleObject" Target="../embeddings/oleObject275.bin"/><Relationship Id="rId15" Type="http://schemas.openxmlformats.org/officeDocument/2006/relationships/image" Target="../media/image248.wmf"/><Relationship Id="rId23" Type="http://schemas.openxmlformats.org/officeDocument/2006/relationships/image" Target="../media/image252.wmf"/><Relationship Id="rId28" Type="http://schemas.openxmlformats.org/officeDocument/2006/relationships/oleObject" Target="../embeddings/oleObject286.bin"/><Relationship Id="rId10" Type="http://schemas.openxmlformats.org/officeDocument/2006/relationships/oleObject" Target="../embeddings/oleObject277.bin"/><Relationship Id="rId19" Type="http://schemas.openxmlformats.org/officeDocument/2006/relationships/image" Target="../media/image250.wmf"/><Relationship Id="rId31" Type="http://schemas.openxmlformats.org/officeDocument/2006/relationships/image" Target="../media/image256.wmf"/><Relationship Id="rId4" Type="http://schemas.openxmlformats.org/officeDocument/2006/relationships/image" Target="../media/image155.png"/><Relationship Id="rId9" Type="http://schemas.openxmlformats.org/officeDocument/2006/relationships/image" Target="../media/image245.wmf"/><Relationship Id="rId14" Type="http://schemas.openxmlformats.org/officeDocument/2006/relationships/oleObject" Target="../embeddings/oleObject279.bin"/><Relationship Id="rId22" Type="http://schemas.openxmlformats.org/officeDocument/2006/relationships/oleObject" Target="../embeddings/oleObject283.bin"/><Relationship Id="rId27" Type="http://schemas.openxmlformats.org/officeDocument/2006/relationships/image" Target="../media/image254.wmf"/><Relationship Id="rId30" Type="http://schemas.openxmlformats.org/officeDocument/2006/relationships/oleObject" Target="../embeddings/oleObject287.bin"/></Relationships>
</file>

<file path=ppt/slides/_rels/slide63.x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oleObject" Target="../embeddings/oleObject292.bin"/><Relationship Id="rId18" Type="http://schemas.openxmlformats.org/officeDocument/2006/relationships/image" Target="../media/image264.wmf"/><Relationship Id="rId26" Type="http://schemas.openxmlformats.org/officeDocument/2006/relationships/image" Target="../media/image266.wmf"/><Relationship Id="rId3" Type="http://schemas.openxmlformats.org/officeDocument/2006/relationships/image" Target="../media/image39.png"/><Relationship Id="rId21" Type="http://schemas.openxmlformats.org/officeDocument/2006/relationships/oleObject" Target="../embeddings/oleObject296.bin"/><Relationship Id="rId7" Type="http://schemas.openxmlformats.org/officeDocument/2006/relationships/oleObject" Target="../embeddings/oleObject289.bin"/><Relationship Id="rId12" Type="http://schemas.openxmlformats.org/officeDocument/2006/relationships/image" Target="../media/image261.wmf"/><Relationship Id="rId17" Type="http://schemas.openxmlformats.org/officeDocument/2006/relationships/oleObject" Target="../embeddings/oleObject294.bin"/><Relationship Id="rId25" Type="http://schemas.openxmlformats.org/officeDocument/2006/relationships/oleObject" Target="../embeddings/oleObject298.bin"/><Relationship Id="rId2" Type="http://schemas.openxmlformats.org/officeDocument/2006/relationships/slideLayout" Target="../slideLayouts/slideLayout1.xml"/><Relationship Id="rId16" Type="http://schemas.openxmlformats.org/officeDocument/2006/relationships/image" Target="../media/image263.wmf"/><Relationship Id="rId20" Type="http://schemas.openxmlformats.org/officeDocument/2006/relationships/image" Target="../media/image256.wmf"/><Relationship Id="rId1" Type="http://schemas.openxmlformats.org/officeDocument/2006/relationships/vmlDrawing" Target="../drawings/vmlDrawing54.vml"/><Relationship Id="rId6" Type="http://schemas.openxmlformats.org/officeDocument/2006/relationships/image" Target="../media/image258.wmf"/><Relationship Id="rId11" Type="http://schemas.openxmlformats.org/officeDocument/2006/relationships/oleObject" Target="../embeddings/oleObject291.bin"/><Relationship Id="rId24" Type="http://schemas.openxmlformats.org/officeDocument/2006/relationships/image" Target="../media/image265.wmf"/><Relationship Id="rId5" Type="http://schemas.openxmlformats.org/officeDocument/2006/relationships/oleObject" Target="../embeddings/oleObject288.bin"/><Relationship Id="rId15" Type="http://schemas.openxmlformats.org/officeDocument/2006/relationships/oleObject" Target="../embeddings/oleObject293.bin"/><Relationship Id="rId23" Type="http://schemas.openxmlformats.org/officeDocument/2006/relationships/oleObject" Target="../embeddings/oleObject297.bin"/><Relationship Id="rId10" Type="http://schemas.openxmlformats.org/officeDocument/2006/relationships/image" Target="../media/image260.wmf"/><Relationship Id="rId19" Type="http://schemas.openxmlformats.org/officeDocument/2006/relationships/oleObject" Target="../embeddings/oleObject295.bin"/><Relationship Id="rId4" Type="http://schemas.openxmlformats.org/officeDocument/2006/relationships/image" Target="../media/image155.png"/><Relationship Id="rId9" Type="http://schemas.openxmlformats.org/officeDocument/2006/relationships/oleObject" Target="../embeddings/oleObject290.bin"/><Relationship Id="rId14" Type="http://schemas.openxmlformats.org/officeDocument/2006/relationships/image" Target="../media/image262.wmf"/><Relationship Id="rId22" Type="http://schemas.openxmlformats.org/officeDocument/2006/relationships/image" Target="../media/image255.wmf"/><Relationship Id="rId27" Type="http://schemas.openxmlformats.org/officeDocument/2006/relationships/image" Target="../media/image157.png"/></Relationships>
</file>

<file path=ppt/slides/_rels/slide64.xml.rels><?xml version="1.0" encoding="UTF-8" standalone="yes"?>
<Relationships xmlns="http://schemas.openxmlformats.org/package/2006/relationships"><Relationship Id="rId8" Type="http://schemas.openxmlformats.org/officeDocument/2006/relationships/image" Target="../media/image269.wmf"/><Relationship Id="rId13" Type="http://schemas.openxmlformats.org/officeDocument/2006/relationships/oleObject" Target="../embeddings/oleObject304.bin"/><Relationship Id="rId18" Type="http://schemas.openxmlformats.org/officeDocument/2006/relationships/oleObject" Target="../embeddings/oleObject306.bin"/><Relationship Id="rId3" Type="http://schemas.openxmlformats.org/officeDocument/2006/relationships/oleObject" Target="../embeddings/oleObject299.bin"/><Relationship Id="rId21" Type="http://schemas.openxmlformats.org/officeDocument/2006/relationships/image" Target="../media/image274.wmf"/><Relationship Id="rId7" Type="http://schemas.openxmlformats.org/officeDocument/2006/relationships/oleObject" Target="../embeddings/oleObject301.bin"/><Relationship Id="rId12" Type="http://schemas.openxmlformats.org/officeDocument/2006/relationships/image" Target="../media/image271.wmf"/><Relationship Id="rId17" Type="http://schemas.openxmlformats.org/officeDocument/2006/relationships/image" Target="../media/image37.png"/><Relationship Id="rId2" Type="http://schemas.openxmlformats.org/officeDocument/2006/relationships/slideLayout" Target="../slideLayouts/slideLayout1.xml"/><Relationship Id="rId16" Type="http://schemas.openxmlformats.org/officeDocument/2006/relationships/image" Target="../media/image273.wmf"/><Relationship Id="rId20" Type="http://schemas.openxmlformats.org/officeDocument/2006/relationships/oleObject" Target="../embeddings/oleObject307.bin"/><Relationship Id="rId1" Type="http://schemas.openxmlformats.org/officeDocument/2006/relationships/vmlDrawing" Target="../drawings/vmlDrawing55.vml"/><Relationship Id="rId6" Type="http://schemas.openxmlformats.org/officeDocument/2006/relationships/image" Target="../media/image268.wmf"/><Relationship Id="rId11" Type="http://schemas.openxmlformats.org/officeDocument/2006/relationships/oleObject" Target="../embeddings/oleObject303.bin"/><Relationship Id="rId5" Type="http://schemas.openxmlformats.org/officeDocument/2006/relationships/oleObject" Target="../embeddings/oleObject300.bin"/><Relationship Id="rId15" Type="http://schemas.openxmlformats.org/officeDocument/2006/relationships/oleObject" Target="../embeddings/oleObject305.bin"/><Relationship Id="rId23" Type="http://schemas.openxmlformats.org/officeDocument/2006/relationships/image" Target="../media/image74.wmf"/><Relationship Id="rId10" Type="http://schemas.openxmlformats.org/officeDocument/2006/relationships/image" Target="../media/image270.wmf"/><Relationship Id="rId19" Type="http://schemas.openxmlformats.org/officeDocument/2006/relationships/image" Target="../media/image72.wmf"/><Relationship Id="rId4" Type="http://schemas.openxmlformats.org/officeDocument/2006/relationships/image" Target="../media/image267.wmf"/><Relationship Id="rId9" Type="http://schemas.openxmlformats.org/officeDocument/2006/relationships/oleObject" Target="../embeddings/oleObject302.bin"/><Relationship Id="rId14" Type="http://schemas.openxmlformats.org/officeDocument/2006/relationships/image" Target="../media/image272.wmf"/><Relationship Id="rId22" Type="http://schemas.openxmlformats.org/officeDocument/2006/relationships/oleObject" Target="../embeddings/oleObject308.bin"/></Relationships>
</file>

<file path=ppt/slides/_rels/slide65.x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oleObject" Target="../embeddings/oleObject314.bin"/><Relationship Id="rId18" Type="http://schemas.openxmlformats.org/officeDocument/2006/relationships/image" Target="../media/image280.wmf"/><Relationship Id="rId26" Type="http://schemas.openxmlformats.org/officeDocument/2006/relationships/image" Target="../media/image282.wmf"/><Relationship Id="rId3" Type="http://schemas.openxmlformats.org/officeDocument/2006/relationships/oleObject" Target="../embeddings/oleObject309.bin"/><Relationship Id="rId21" Type="http://schemas.openxmlformats.org/officeDocument/2006/relationships/oleObject" Target="../embeddings/oleObject318.bin"/><Relationship Id="rId7" Type="http://schemas.openxmlformats.org/officeDocument/2006/relationships/oleObject" Target="../embeddings/oleObject311.bin"/><Relationship Id="rId12" Type="http://schemas.openxmlformats.org/officeDocument/2006/relationships/image" Target="../media/image277.wmf"/><Relationship Id="rId17" Type="http://schemas.openxmlformats.org/officeDocument/2006/relationships/oleObject" Target="../embeddings/oleObject316.bin"/><Relationship Id="rId25" Type="http://schemas.openxmlformats.org/officeDocument/2006/relationships/oleObject" Target="../embeddings/oleObject320.bin"/><Relationship Id="rId2" Type="http://schemas.openxmlformats.org/officeDocument/2006/relationships/slideLayout" Target="../slideLayouts/slideLayout1.xml"/><Relationship Id="rId16" Type="http://schemas.openxmlformats.org/officeDocument/2006/relationships/image" Target="../media/image279.wmf"/><Relationship Id="rId20" Type="http://schemas.openxmlformats.org/officeDocument/2006/relationships/image" Target="../media/image256.wmf"/><Relationship Id="rId1" Type="http://schemas.openxmlformats.org/officeDocument/2006/relationships/vmlDrawing" Target="../drawings/vmlDrawing56.vml"/><Relationship Id="rId6" Type="http://schemas.openxmlformats.org/officeDocument/2006/relationships/image" Target="../media/image273.wmf"/><Relationship Id="rId11" Type="http://schemas.openxmlformats.org/officeDocument/2006/relationships/oleObject" Target="../embeddings/oleObject313.bin"/><Relationship Id="rId24" Type="http://schemas.openxmlformats.org/officeDocument/2006/relationships/image" Target="../media/image281.wmf"/><Relationship Id="rId5" Type="http://schemas.openxmlformats.org/officeDocument/2006/relationships/oleObject" Target="../embeddings/oleObject310.bin"/><Relationship Id="rId15" Type="http://schemas.openxmlformats.org/officeDocument/2006/relationships/oleObject" Target="../embeddings/oleObject315.bin"/><Relationship Id="rId23" Type="http://schemas.openxmlformats.org/officeDocument/2006/relationships/oleObject" Target="../embeddings/oleObject319.bin"/><Relationship Id="rId10" Type="http://schemas.openxmlformats.org/officeDocument/2006/relationships/image" Target="../media/image276.wmf"/><Relationship Id="rId19" Type="http://schemas.openxmlformats.org/officeDocument/2006/relationships/oleObject" Target="../embeddings/oleObject317.bin"/><Relationship Id="rId4" Type="http://schemas.openxmlformats.org/officeDocument/2006/relationships/image" Target="../media/image275.wmf"/><Relationship Id="rId9" Type="http://schemas.openxmlformats.org/officeDocument/2006/relationships/oleObject" Target="../embeddings/oleObject312.bin"/><Relationship Id="rId14" Type="http://schemas.openxmlformats.org/officeDocument/2006/relationships/image" Target="../media/image278.wmf"/><Relationship Id="rId22" Type="http://schemas.openxmlformats.org/officeDocument/2006/relationships/image" Target="../media/image255.wmf"/></Relationships>
</file>

<file path=ppt/slides/_rels/slide66.xml.rels><?xml version="1.0" encoding="UTF-8" standalone="yes"?>
<Relationships xmlns="http://schemas.openxmlformats.org/package/2006/relationships"><Relationship Id="rId8" Type="http://schemas.openxmlformats.org/officeDocument/2006/relationships/image" Target="../media/image285.wmf"/><Relationship Id="rId3" Type="http://schemas.openxmlformats.org/officeDocument/2006/relationships/oleObject" Target="../embeddings/oleObject321.bin"/><Relationship Id="rId7" Type="http://schemas.openxmlformats.org/officeDocument/2006/relationships/oleObject" Target="../embeddings/oleObject323.bin"/><Relationship Id="rId12" Type="http://schemas.openxmlformats.org/officeDocument/2006/relationships/image" Target="../media/image287.wmf"/><Relationship Id="rId2" Type="http://schemas.openxmlformats.org/officeDocument/2006/relationships/slideLayout" Target="../slideLayouts/slideLayout1.xml"/><Relationship Id="rId1" Type="http://schemas.openxmlformats.org/officeDocument/2006/relationships/vmlDrawing" Target="../drawings/vmlDrawing57.vml"/><Relationship Id="rId6" Type="http://schemas.openxmlformats.org/officeDocument/2006/relationships/image" Target="../media/image284.wmf"/><Relationship Id="rId11" Type="http://schemas.openxmlformats.org/officeDocument/2006/relationships/oleObject" Target="../embeddings/oleObject325.bin"/><Relationship Id="rId5" Type="http://schemas.openxmlformats.org/officeDocument/2006/relationships/oleObject" Target="../embeddings/oleObject322.bin"/><Relationship Id="rId10" Type="http://schemas.openxmlformats.org/officeDocument/2006/relationships/image" Target="../media/image286.wmf"/><Relationship Id="rId4" Type="http://schemas.openxmlformats.org/officeDocument/2006/relationships/image" Target="../media/image283.wmf"/><Relationship Id="rId9" Type="http://schemas.openxmlformats.org/officeDocument/2006/relationships/oleObject" Target="../embeddings/oleObject324.bin"/></Relationships>
</file>

<file path=ppt/slides/_rels/slide67.x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oleObject" Target="../embeddings/oleObject331.bin"/><Relationship Id="rId3" Type="http://schemas.openxmlformats.org/officeDocument/2006/relationships/oleObject" Target="../embeddings/oleObject326.bin"/><Relationship Id="rId7" Type="http://schemas.openxmlformats.org/officeDocument/2006/relationships/oleObject" Target="../embeddings/oleObject328.bin"/><Relationship Id="rId12" Type="http://schemas.openxmlformats.org/officeDocument/2006/relationships/image" Target="../media/image292.wmf"/><Relationship Id="rId2" Type="http://schemas.openxmlformats.org/officeDocument/2006/relationships/slideLayout" Target="../slideLayouts/slideLayout1.xml"/><Relationship Id="rId1" Type="http://schemas.openxmlformats.org/officeDocument/2006/relationships/vmlDrawing" Target="../drawings/vmlDrawing58.vml"/><Relationship Id="rId6" Type="http://schemas.openxmlformats.org/officeDocument/2006/relationships/image" Target="../media/image289.wmf"/><Relationship Id="rId11" Type="http://schemas.openxmlformats.org/officeDocument/2006/relationships/oleObject" Target="../embeddings/oleObject330.bin"/><Relationship Id="rId5" Type="http://schemas.openxmlformats.org/officeDocument/2006/relationships/oleObject" Target="../embeddings/oleObject327.bin"/><Relationship Id="rId15" Type="http://schemas.openxmlformats.org/officeDocument/2006/relationships/oleObject" Target="../embeddings/oleObject332.bin"/><Relationship Id="rId10" Type="http://schemas.openxmlformats.org/officeDocument/2006/relationships/image" Target="../media/image291.wmf"/><Relationship Id="rId4" Type="http://schemas.openxmlformats.org/officeDocument/2006/relationships/image" Target="../media/image288.wmf"/><Relationship Id="rId9" Type="http://schemas.openxmlformats.org/officeDocument/2006/relationships/oleObject" Target="../embeddings/oleObject329.bin"/><Relationship Id="rId14" Type="http://schemas.openxmlformats.org/officeDocument/2006/relationships/image" Target="../media/image293.wmf"/></Relationships>
</file>

<file path=ppt/slides/_rels/slide68.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294.wmf"/><Relationship Id="rId18" Type="http://schemas.openxmlformats.org/officeDocument/2006/relationships/image" Target="../media/image296.wmf"/><Relationship Id="rId3" Type="http://schemas.openxmlformats.org/officeDocument/2006/relationships/oleObject" Target="../embeddings/oleObject333.bin"/><Relationship Id="rId21" Type="http://schemas.openxmlformats.org/officeDocument/2006/relationships/oleObject" Target="../embeddings/oleObject343.bin"/><Relationship Id="rId7" Type="http://schemas.openxmlformats.org/officeDocument/2006/relationships/oleObject" Target="../embeddings/oleObject335.bin"/><Relationship Id="rId12" Type="http://schemas.openxmlformats.org/officeDocument/2006/relationships/oleObject" Target="../embeddings/oleObject339.bin"/><Relationship Id="rId17" Type="http://schemas.openxmlformats.org/officeDocument/2006/relationships/oleObject" Target="../embeddings/oleObject341.bin"/><Relationship Id="rId2" Type="http://schemas.openxmlformats.org/officeDocument/2006/relationships/slideLayout" Target="../slideLayouts/slideLayout1.xml"/><Relationship Id="rId16" Type="http://schemas.openxmlformats.org/officeDocument/2006/relationships/image" Target="../media/image38.jpeg"/><Relationship Id="rId20" Type="http://schemas.openxmlformats.org/officeDocument/2006/relationships/image" Target="../media/image297.wmf"/><Relationship Id="rId1" Type="http://schemas.openxmlformats.org/officeDocument/2006/relationships/vmlDrawing" Target="../drawings/vmlDrawing59.vml"/><Relationship Id="rId6" Type="http://schemas.openxmlformats.org/officeDocument/2006/relationships/image" Target="../media/image30.wmf"/><Relationship Id="rId11" Type="http://schemas.openxmlformats.org/officeDocument/2006/relationships/oleObject" Target="../embeddings/oleObject338.bin"/><Relationship Id="rId24" Type="http://schemas.openxmlformats.org/officeDocument/2006/relationships/image" Target="../media/image298.wmf"/><Relationship Id="rId5" Type="http://schemas.openxmlformats.org/officeDocument/2006/relationships/oleObject" Target="../embeddings/oleObject334.bin"/><Relationship Id="rId15" Type="http://schemas.openxmlformats.org/officeDocument/2006/relationships/image" Target="../media/image295.wmf"/><Relationship Id="rId23" Type="http://schemas.openxmlformats.org/officeDocument/2006/relationships/oleObject" Target="../embeddings/oleObject344.bin"/><Relationship Id="rId10" Type="http://schemas.openxmlformats.org/officeDocument/2006/relationships/oleObject" Target="../embeddings/oleObject337.bin"/><Relationship Id="rId19" Type="http://schemas.openxmlformats.org/officeDocument/2006/relationships/oleObject" Target="../embeddings/oleObject342.bin"/><Relationship Id="rId4" Type="http://schemas.openxmlformats.org/officeDocument/2006/relationships/image" Target="../media/image29.wmf"/><Relationship Id="rId9" Type="http://schemas.openxmlformats.org/officeDocument/2006/relationships/oleObject" Target="../embeddings/oleObject336.bin"/><Relationship Id="rId14" Type="http://schemas.openxmlformats.org/officeDocument/2006/relationships/oleObject" Target="../embeddings/oleObject340.bin"/><Relationship Id="rId22" Type="http://schemas.openxmlformats.org/officeDocument/2006/relationships/image" Target="../media/image291.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47.bin"/><Relationship Id="rId13" Type="http://schemas.openxmlformats.org/officeDocument/2006/relationships/image" Target="../media/image303.wmf"/><Relationship Id="rId3" Type="http://schemas.openxmlformats.org/officeDocument/2006/relationships/oleObject" Target="../embeddings/oleObject345.bin"/><Relationship Id="rId7" Type="http://schemas.openxmlformats.org/officeDocument/2006/relationships/image" Target="../media/image304.jpeg"/><Relationship Id="rId12" Type="http://schemas.openxmlformats.org/officeDocument/2006/relationships/oleObject" Target="../embeddings/oleObject349.bin"/><Relationship Id="rId2" Type="http://schemas.openxmlformats.org/officeDocument/2006/relationships/slideLayout" Target="../slideLayouts/slideLayout1.xml"/><Relationship Id="rId1" Type="http://schemas.openxmlformats.org/officeDocument/2006/relationships/vmlDrawing" Target="../drawings/vmlDrawing60.vml"/><Relationship Id="rId6" Type="http://schemas.openxmlformats.org/officeDocument/2006/relationships/image" Target="../media/image300.wmf"/><Relationship Id="rId11" Type="http://schemas.openxmlformats.org/officeDocument/2006/relationships/image" Target="../media/image302.wmf"/><Relationship Id="rId5" Type="http://schemas.openxmlformats.org/officeDocument/2006/relationships/oleObject" Target="../embeddings/oleObject346.bin"/><Relationship Id="rId10" Type="http://schemas.openxmlformats.org/officeDocument/2006/relationships/oleObject" Target="../embeddings/oleObject348.bin"/><Relationship Id="rId4" Type="http://schemas.openxmlformats.org/officeDocument/2006/relationships/image" Target="../media/image299.wmf"/><Relationship Id="rId9" Type="http://schemas.openxmlformats.org/officeDocument/2006/relationships/image" Target="../media/image301.wmf"/><Relationship Id="rId14" Type="http://schemas.openxmlformats.org/officeDocument/2006/relationships/image" Target="../media/image305.jpeg"/></Relationships>
</file>

<file path=ppt/slides/_rels/slide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9.bin"/><Relationship Id="rId7" Type="http://schemas.openxmlformats.org/officeDocument/2006/relationships/oleObject" Target="../embeddings/oleObject20.bin"/><Relationship Id="rId12" Type="http://schemas.openxmlformats.org/officeDocument/2006/relationships/image" Target="../media/image21.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3.jpeg"/><Relationship Id="rId11" Type="http://schemas.openxmlformats.org/officeDocument/2006/relationships/oleObject" Target="../embeddings/oleObject23.bin"/><Relationship Id="rId5" Type="http://schemas.openxmlformats.org/officeDocument/2006/relationships/image" Target="../media/image22.jpeg"/><Relationship Id="rId10" Type="http://schemas.openxmlformats.org/officeDocument/2006/relationships/oleObject" Target="../embeddings/oleObject22.bin"/><Relationship Id="rId4" Type="http://schemas.openxmlformats.org/officeDocument/2006/relationships/image" Target="../media/image19.wmf"/><Relationship Id="rId9" Type="http://schemas.openxmlformats.org/officeDocument/2006/relationships/oleObject" Target="../embeddings/oleObject21.bin"/></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352.bin"/><Relationship Id="rId13" Type="http://schemas.openxmlformats.org/officeDocument/2006/relationships/image" Target="../media/image309.wmf"/><Relationship Id="rId3" Type="http://schemas.openxmlformats.org/officeDocument/2006/relationships/oleObject" Target="../embeddings/oleObject350.bin"/><Relationship Id="rId7" Type="http://schemas.openxmlformats.org/officeDocument/2006/relationships/image" Target="../media/image307.wmf"/><Relationship Id="rId12" Type="http://schemas.openxmlformats.org/officeDocument/2006/relationships/oleObject" Target="../embeddings/oleObject354.bin"/><Relationship Id="rId2" Type="http://schemas.openxmlformats.org/officeDocument/2006/relationships/slideLayout" Target="../slideLayouts/slideLayout1.xml"/><Relationship Id="rId1" Type="http://schemas.openxmlformats.org/officeDocument/2006/relationships/vmlDrawing" Target="../drawings/vmlDrawing61.vml"/><Relationship Id="rId6" Type="http://schemas.openxmlformats.org/officeDocument/2006/relationships/oleObject" Target="../embeddings/oleObject351.bin"/><Relationship Id="rId11" Type="http://schemas.openxmlformats.org/officeDocument/2006/relationships/image" Target="../media/image308.wmf"/><Relationship Id="rId5" Type="http://schemas.openxmlformats.org/officeDocument/2006/relationships/image" Target="../media/image305.jpeg"/><Relationship Id="rId10" Type="http://schemas.openxmlformats.org/officeDocument/2006/relationships/oleObject" Target="../embeddings/oleObject353.bin"/><Relationship Id="rId4" Type="http://schemas.openxmlformats.org/officeDocument/2006/relationships/image" Target="../media/image306.wmf"/><Relationship Id="rId9" Type="http://schemas.openxmlformats.org/officeDocument/2006/relationships/image" Target="../media/image303.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57.bin"/><Relationship Id="rId3" Type="http://schemas.openxmlformats.org/officeDocument/2006/relationships/oleObject" Target="../embeddings/oleObject355.bin"/><Relationship Id="rId7" Type="http://schemas.openxmlformats.org/officeDocument/2006/relationships/image" Target="../media/image310.wmf"/><Relationship Id="rId2" Type="http://schemas.openxmlformats.org/officeDocument/2006/relationships/slideLayout" Target="../slideLayouts/slideLayout1.xml"/><Relationship Id="rId1" Type="http://schemas.openxmlformats.org/officeDocument/2006/relationships/vmlDrawing" Target="../drawings/vmlDrawing62.vml"/><Relationship Id="rId6" Type="http://schemas.openxmlformats.org/officeDocument/2006/relationships/oleObject" Target="../embeddings/oleObject356.bin"/><Relationship Id="rId11" Type="http://schemas.openxmlformats.org/officeDocument/2006/relationships/image" Target="../media/image312.wmf"/><Relationship Id="rId5" Type="http://schemas.openxmlformats.org/officeDocument/2006/relationships/image" Target="../media/image305.jpeg"/><Relationship Id="rId10" Type="http://schemas.openxmlformats.org/officeDocument/2006/relationships/oleObject" Target="../embeddings/oleObject358.bin"/><Relationship Id="rId4" Type="http://schemas.openxmlformats.org/officeDocument/2006/relationships/image" Target="../media/image303.wmf"/><Relationship Id="rId9" Type="http://schemas.openxmlformats.org/officeDocument/2006/relationships/image" Target="../media/image311.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61.bin"/><Relationship Id="rId13" Type="http://schemas.openxmlformats.org/officeDocument/2006/relationships/oleObject" Target="../embeddings/oleObject364.bin"/><Relationship Id="rId3" Type="http://schemas.openxmlformats.org/officeDocument/2006/relationships/image" Target="../media/image305.jpeg"/><Relationship Id="rId7" Type="http://schemas.openxmlformats.org/officeDocument/2006/relationships/image" Target="../media/image29.wmf"/><Relationship Id="rId12" Type="http://schemas.openxmlformats.org/officeDocument/2006/relationships/oleObject" Target="../embeddings/oleObject363.bin"/><Relationship Id="rId2" Type="http://schemas.openxmlformats.org/officeDocument/2006/relationships/slideLayout" Target="../slideLayouts/slideLayout1.xml"/><Relationship Id="rId1" Type="http://schemas.openxmlformats.org/officeDocument/2006/relationships/vmlDrawing" Target="../drawings/vmlDrawing63.vml"/><Relationship Id="rId6" Type="http://schemas.openxmlformats.org/officeDocument/2006/relationships/oleObject" Target="../embeddings/oleObject360.bin"/><Relationship Id="rId11" Type="http://schemas.openxmlformats.org/officeDocument/2006/relationships/image" Target="../media/image31.wmf"/><Relationship Id="rId5" Type="http://schemas.openxmlformats.org/officeDocument/2006/relationships/image" Target="../media/image312.wmf"/><Relationship Id="rId10" Type="http://schemas.openxmlformats.org/officeDocument/2006/relationships/oleObject" Target="../embeddings/oleObject362.bin"/><Relationship Id="rId4" Type="http://schemas.openxmlformats.org/officeDocument/2006/relationships/oleObject" Target="../embeddings/oleObject359.bin"/><Relationship Id="rId9" Type="http://schemas.openxmlformats.org/officeDocument/2006/relationships/image" Target="../media/image30.wmf"/><Relationship Id="rId14" Type="http://schemas.openxmlformats.org/officeDocument/2006/relationships/oleObject" Target="../embeddings/oleObject365.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368.bin"/><Relationship Id="rId13" Type="http://schemas.openxmlformats.org/officeDocument/2006/relationships/oleObject" Target="../embeddings/oleObject371.bin"/><Relationship Id="rId18" Type="http://schemas.openxmlformats.org/officeDocument/2006/relationships/image" Target="../media/image313.wmf"/><Relationship Id="rId3" Type="http://schemas.openxmlformats.org/officeDocument/2006/relationships/image" Target="../media/image305.jpeg"/><Relationship Id="rId21" Type="http://schemas.openxmlformats.org/officeDocument/2006/relationships/oleObject" Target="../embeddings/oleObject376.bin"/><Relationship Id="rId7" Type="http://schemas.openxmlformats.org/officeDocument/2006/relationships/image" Target="../media/image29.wmf"/><Relationship Id="rId12" Type="http://schemas.openxmlformats.org/officeDocument/2006/relationships/oleObject" Target="../embeddings/oleObject370.bin"/><Relationship Id="rId17" Type="http://schemas.openxmlformats.org/officeDocument/2006/relationships/oleObject" Target="../embeddings/oleObject374.bin"/><Relationship Id="rId2" Type="http://schemas.openxmlformats.org/officeDocument/2006/relationships/slideLayout" Target="../slideLayouts/slideLayout1.xml"/><Relationship Id="rId16" Type="http://schemas.openxmlformats.org/officeDocument/2006/relationships/image" Target="../media/image303.wmf"/><Relationship Id="rId20" Type="http://schemas.openxmlformats.org/officeDocument/2006/relationships/image" Target="../media/image314.wmf"/><Relationship Id="rId1" Type="http://schemas.openxmlformats.org/officeDocument/2006/relationships/vmlDrawing" Target="../drawings/vmlDrawing64.vml"/><Relationship Id="rId6" Type="http://schemas.openxmlformats.org/officeDocument/2006/relationships/oleObject" Target="../embeddings/oleObject367.bin"/><Relationship Id="rId11" Type="http://schemas.openxmlformats.org/officeDocument/2006/relationships/image" Target="../media/image31.wmf"/><Relationship Id="rId24" Type="http://schemas.openxmlformats.org/officeDocument/2006/relationships/image" Target="../media/image316.wmf"/><Relationship Id="rId5" Type="http://schemas.openxmlformats.org/officeDocument/2006/relationships/image" Target="../media/image312.wmf"/><Relationship Id="rId15" Type="http://schemas.openxmlformats.org/officeDocument/2006/relationships/oleObject" Target="../embeddings/oleObject373.bin"/><Relationship Id="rId23" Type="http://schemas.openxmlformats.org/officeDocument/2006/relationships/oleObject" Target="../embeddings/oleObject377.bin"/><Relationship Id="rId10" Type="http://schemas.openxmlformats.org/officeDocument/2006/relationships/oleObject" Target="../embeddings/oleObject369.bin"/><Relationship Id="rId19" Type="http://schemas.openxmlformats.org/officeDocument/2006/relationships/oleObject" Target="../embeddings/oleObject375.bin"/><Relationship Id="rId4" Type="http://schemas.openxmlformats.org/officeDocument/2006/relationships/oleObject" Target="../embeddings/oleObject366.bin"/><Relationship Id="rId9" Type="http://schemas.openxmlformats.org/officeDocument/2006/relationships/image" Target="../media/image30.wmf"/><Relationship Id="rId14" Type="http://schemas.openxmlformats.org/officeDocument/2006/relationships/oleObject" Target="../embeddings/oleObject372.bin"/><Relationship Id="rId22" Type="http://schemas.openxmlformats.org/officeDocument/2006/relationships/image" Target="../media/image315.wmf"/></Relationships>
</file>

<file path=ppt/slides/_rels/slide74.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384.bin"/><Relationship Id="rId18" Type="http://schemas.openxmlformats.org/officeDocument/2006/relationships/oleObject" Target="../embeddings/oleObject387.bin"/><Relationship Id="rId26" Type="http://schemas.openxmlformats.org/officeDocument/2006/relationships/oleObject" Target="../embeddings/oleObject391.bin"/><Relationship Id="rId3" Type="http://schemas.openxmlformats.org/officeDocument/2006/relationships/oleObject" Target="../embeddings/oleObject378.bin"/><Relationship Id="rId21" Type="http://schemas.openxmlformats.org/officeDocument/2006/relationships/image" Target="../media/image321.wmf"/><Relationship Id="rId7" Type="http://schemas.openxmlformats.org/officeDocument/2006/relationships/oleObject" Target="../embeddings/oleObject380.bin"/><Relationship Id="rId12" Type="http://schemas.openxmlformats.org/officeDocument/2006/relationships/oleObject" Target="../embeddings/oleObject383.bin"/><Relationship Id="rId17" Type="http://schemas.openxmlformats.org/officeDocument/2006/relationships/image" Target="../media/image319.wmf"/><Relationship Id="rId25" Type="http://schemas.openxmlformats.org/officeDocument/2006/relationships/image" Target="../media/image323.wmf"/><Relationship Id="rId2" Type="http://schemas.openxmlformats.org/officeDocument/2006/relationships/slideLayout" Target="../slideLayouts/slideLayout1.xml"/><Relationship Id="rId16" Type="http://schemas.openxmlformats.org/officeDocument/2006/relationships/oleObject" Target="../embeddings/oleObject386.bin"/><Relationship Id="rId20" Type="http://schemas.openxmlformats.org/officeDocument/2006/relationships/oleObject" Target="../embeddings/oleObject388.bin"/><Relationship Id="rId1" Type="http://schemas.openxmlformats.org/officeDocument/2006/relationships/vmlDrawing" Target="../drawings/vmlDrawing65.vml"/><Relationship Id="rId6" Type="http://schemas.openxmlformats.org/officeDocument/2006/relationships/image" Target="../media/image29.wmf"/><Relationship Id="rId11" Type="http://schemas.openxmlformats.org/officeDocument/2006/relationships/oleObject" Target="../embeddings/oleObject382.bin"/><Relationship Id="rId24" Type="http://schemas.openxmlformats.org/officeDocument/2006/relationships/oleObject" Target="../embeddings/oleObject390.bin"/><Relationship Id="rId5" Type="http://schemas.openxmlformats.org/officeDocument/2006/relationships/oleObject" Target="../embeddings/oleObject379.bin"/><Relationship Id="rId15" Type="http://schemas.openxmlformats.org/officeDocument/2006/relationships/image" Target="../media/image318.wmf"/><Relationship Id="rId23" Type="http://schemas.openxmlformats.org/officeDocument/2006/relationships/image" Target="../media/image322.wmf"/><Relationship Id="rId28" Type="http://schemas.openxmlformats.org/officeDocument/2006/relationships/image" Target="../media/image304.jpeg"/><Relationship Id="rId10" Type="http://schemas.openxmlformats.org/officeDocument/2006/relationships/image" Target="../media/image31.wmf"/><Relationship Id="rId19" Type="http://schemas.openxmlformats.org/officeDocument/2006/relationships/image" Target="../media/image320.wmf"/><Relationship Id="rId4" Type="http://schemas.openxmlformats.org/officeDocument/2006/relationships/image" Target="../media/image317.wmf"/><Relationship Id="rId9" Type="http://schemas.openxmlformats.org/officeDocument/2006/relationships/oleObject" Target="../embeddings/oleObject381.bin"/><Relationship Id="rId14" Type="http://schemas.openxmlformats.org/officeDocument/2006/relationships/oleObject" Target="../embeddings/oleObject385.bin"/><Relationship Id="rId22" Type="http://schemas.openxmlformats.org/officeDocument/2006/relationships/oleObject" Target="../embeddings/oleObject389.bin"/><Relationship Id="rId27" Type="http://schemas.openxmlformats.org/officeDocument/2006/relationships/image" Target="../media/image300.wmf"/></Relationships>
</file>

<file path=ppt/slides/_rels/slide75.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24.wmf"/><Relationship Id="rId3" Type="http://schemas.openxmlformats.org/officeDocument/2006/relationships/oleObject" Target="../embeddings/oleObject392.bin"/><Relationship Id="rId7" Type="http://schemas.openxmlformats.org/officeDocument/2006/relationships/oleObject" Target="../embeddings/oleObject394.bin"/><Relationship Id="rId12" Type="http://schemas.openxmlformats.org/officeDocument/2006/relationships/oleObject" Target="../embeddings/oleObject398.bin"/><Relationship Id="rId2" Type="http://schemas.openxmlformats.org/officeDocument/2006/relationships/slideLayout" Target="../slideLayouts/slideLayout1.xml"/><Relationship Id="rId16" Type="http://schemas.openxmlformats.org/officeDocument/2006/relationships/image" Target="../media/image325.wmf"/><Relationship Id="rId1" Type="http://schemas.openxmlformats.org/officeDocument/2006/relationships/vmlDrawing" Target="../drawings/vmlDrawing66.vml"/><Relationship Id="rId6" Type="http://schemas.openxmlformats.org/officeDocument/2006/relationships/image" Target="../media/image30.wmf"/><Relationship Id="rId11" Type="http://schemas.openxmlformats.org/officeDocument/2006/relationships/oleObject" Target="../embeddings/oleObject397.bin"/><Relationship Id="rId5" Type="http://schemas.openxmlformats.org/officeDocument/2006/relationships/oleObject" Target="../embeddings/oleObject393.bin"/><Relationship Id="rId15" Type="http://schemas.openxmlformats.org/officeDocument/2006/relationships/oleObject" Target="../embeddings/oleObject399.bin"/><Relationship Id="rId10" Type="http://schemas.openxmlformats.org/officeDocument/2006/relationships/oleObject" Target="../embeddings/oleObject396.bin"/><Relationship Id="rId4" Type="http://schemas.openxmlformats.org/officeDocument/2006/relationships/image" Target="../media/image29.wmf"/><Relationship Id="rId9" Type="http://schemas.openxmlformats.org/officeDocument/2006/relationships/oleObject" Target="../embeddings/oleObject395.bin"/><Relationship Id="rId14" Type="http://schemas.openxmlformats.org/officeDocument/2006/relationships/image" Target="../media/image326.jpeg"/></Relationships>
</file>

<file path=ppt/slides/_rels/slide76.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406.bin"/><Relationship Id="rId18" Type="http://schemas.openxmlformats.org/officeDocument/2006/relationships/image" Target="../media/image329.wmf"/><Relationship Id="rId3" Type="http://schemas.openxmlformats.org/officeDocument/2006/relationships/oleObject" Target="../embeddings/oleObject400.bin"/><Relationship Id="rId21" Type="http://schemas.openxmlformats.org/officeDocument/2006/relationships/oleObject" Target="../embeddings/oleObject410.bin"/><Relationship Id="rId7" Type="http://schemas.openxmlformats.org/officeDocument/2006/relationships/oleObject" Target="../embeddings/oleObject402.bin"/><Relationship Id="rId12" Type="http://schemas.openxmlformats.org/officeDocument/2006/relationships/image" Target="../media/image326.jpeg"/><Relationship Id="rId17" Type="http://schemas.openxmlformats.org/officeDocument/2006/relationships/oleObject" Target="../embeddings/oleObject408.bin"/><Relationship Id="rId25" Type="http://schemas.openxmlformats.org/officeDocument/2006/relationships/image" Target="../media/image331.wmf"/><Relationship Id="rId2" Type="http://schemas.openxmlformats.org/officeDocument/2006/relationships/slideLayout" Target="../slideLayouts/slideLayout1.xml"/><Relationship Id="rId16" Type="http://schemas.openxmlformats.org/officeDocument/2006/relationships/image" Target="../media/image328.wmf"/><Relationship Id="rId20" Type="http://schemas.openxmlformats.org/officeDocument/2006/relationships/image" Target="../media/image322.wmf"/><Relationship Id="rId1" Type="http://schemas.openxmlformats.org/officeDocument/2006/relationships/vmlDrawing" Target="../drawings/vmlDrawing67.vml"/><Relationship Id="rId6" Type="http://schemas.openxmlformats.org/officeDocument/2006/relationships/image" Target="../media/image30.wmf"/><Relationship Id="rId11" Type="http://schemas.openxmlformats.org/officeDocument/2006/relationships/oleObject" Target="../embeddings/oleObject405.bin"/><Relationship Id="rId24" Type="http://schemas.openxmlformats.org/officeDocument/2006/relationships/oleObject" Target="../embeddings/oleObject412.bin"/><Relationship Id="rId5" Type="http://schemas.openxmlformats.org/officeDocument/2006/relationships/oleObject" Target="../embeddings/oleObject401.bin"/><Relationship Id="rId15" Type="http://schemas.openxmlformats.org/officeDocument/2006/relationships/oleObject" Target="../embeddings/oleObject407.bin"/><Relationship Id="rId23" Type="http://schemas.openxmlformats.org/officeDocument/2006/relationships/image" Target="../media/image330.wmf"/><Relationship Id="rId10" Type="http://schemas.openxmlformats.org/officeDocument/2006/relationships/oleObject" Target="../embeddings/oleObject404.bin"/><Relationship Id="rId19" Type="http://schemas.openxmlformats.org/officeDocument/2006/relationships/oleObject" Target="../embeddings/oleObject409.bin"/><Relationship Id="rId4" Type="http://schemas.openxmlformats.org/officeDocument/2006/relationships/image" Target="../media/image29.wmf"/><Relationship Id="rId9" Type="http://schemas.openxmlformats.org/officeDocument/2006/relationships/oleObject" Target="../embeddings/oleObject403.bin"/><Relationship Id="rId14" Type="http://schemas.openxmlformats.org/officeDocument/2006/relationships/image" Target="../media/image327.wmf"/><Relationship Id="rId22" Type="http://schemas.openxmlformats.org/officeDocument/2006/relationships/oleObject" Target="../embeddings/oleObject411.bin"/></Relationships>
</file>

<file path=ppt/slides/_rels/slide77.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419.bin"/><Relationship Id="rId3" Type="http://schemas.openxmlformats.org/officeDocument/2006/relationships/oleObject" Target="../embeddings/oleObject413.bin"/><Relationship Id="rId7" Type="http://schemas.openxmlformats.org/officeDocument/2006/relationships/oleObject" Target="../embeddings/oleObject415.bin"/><Relationship Id="rId12" Type="http://schemas.openxmlformats.org/officeDocument/2006/relationships/image" Target="../media/image326.jpeg"/><Relationship Id="rId2" Type="http://schemas.openxmlformats.org/officeDocument/2006/relationships/slideLayout" Target="../slideLayouts/slideLayout1.xml"/><Relationship Id="rId1" Type="http://schemas.openxmlformats.org/officeDocument/2006/relationships/vmlDrawing" Target="../drawings/vmlDrawing68.vml"/><Relationship Id="rId6" Type="http://schemas.openxmlformats.org/officeDocument/2006/relationships/image" Target="../media/image30.wmf"/><Relationship Id="rId11" Type="http://schemas.openxmlformats.org/officeDocument/2006/relationships/oleObject" Target="../embeddings/oleObject418.bin"/><Relationship Id="rId5" Type="http://schemas.openxmlformats.org/officeDocument/2006/relationships/oleObject" Target="../embeddings/oleObject414.bin"/><Relationship Id="rId10" Type="http://schemas.openxmlformats.org/officeDocument/2006/relationships/oleObject" Target="../embeddings/oleObject417.bin"/><Relationship Id="rId4" Type="http://schemas.openxmlformats.org/officeDocument/2006/relationships/image" Target="../media/image29.wmf"/><Relationship Id="rId9" Type="http://schemas.openxmlformats.org/officeDocument/2006/relationships/oleObject" Target="../embeddings/oleObject416.bin"/><Relationship Id="rId14" Type="http://schemas.openxmlformats.org/officeDocument/2006/relationships/image" Target="../media/image332.wmf"/></Relationships>
</file>

<file path=ppt/slides/_rels/slide78.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33.wmf"/><Relationship Id="rId18" Type="http://schemas.openxmlformats.org/officeDocument/2006/relationships/oleObject" Target="../embeddings/oleObject429.bin"/><Relationship Id="rId26" Type="http://schemas.openxmlformats.org/officeDocument/2006/relationships/image" Target="../media/image337.wmf"/><Relationship Id="rId3" Type="http://schemas.openxmlformats.org/officeDocument/2006/relationships/oleObject" Target="../embeddings/oleObject420.bin"/><Relationship Id="rId21" Type="http://schemas.openxmlformats.org/officeDocument/2006/relationships/image" Target="../media/image336.wmf"/><Relationship Id="rId7" Type="http://schemas.openxmlformats.org/officeDocument/2006/relationships/oleObject" Target="../embeddings/oleObject422.bin"/><Relationship Id="rId12" Type="http://schemas.openxmlformats.org/officeDocument/2006/relationships/oleObject" Target="../embeddings/oleObject426.bin"/><Relationship Id="rId17" Type="http://schemas.openxmlformats.org/officeDocument/2006/relationships/image" Target="../media/image334.wmf"/><Relationship Id="rId25" Type="http://schemas.openxmlformats.org/officeDocument/2006/relationships/oleObject" Target="../embeddings/oleObject432.bin"/><Relationship Id="rId2" Type="http://schemas.openxmlformats.org/officeDocument/2006/relationships/slideLayout" Target="../slideLayouts/slideLayout1.xml"/><Relationship Id="rId16" Type="http://schemas.openxmlformats.org/officeDocument/2006/relationships/oleObject" Target="../embeddings/oleObject428.bin"/><Relationship Id="rId20" Type="http://schemas.openxmlformats.org/officeDocument/2006/relationships/oleObject" Target="../embeddings/oleObject430.bin"/><Relationship Id="rId29" Type="http://schemas.openxmlformats.org/officeDocument/2006/relationships/oleObject" Target="../embeddings/oleObject434.bin"/><Relationship Id="rId1" Type="http://schemas.openxmlformats.org/officeDocument/2006/relationships/vmlDrawing" Target="../drawings/vmlDrawing69.vml"/><Relationship Id="rId6" Type="http://schemas.openxmlformats.org/officeDocument/2006/relationships/image" Target="../media/image30.wmf"/><Relationship Id="rId11" Type="http://schemas.openxmlformats.org/officeDocument/2006/relationships/oleObject" Target="../embeddings/oleObject425.bin"/><Relationship Id="rId24" Type="http://schemas.openxmlformats.org/officeDocument/2006/relationships/image" Target="../media/image300.wmf"/><Relationship Id="rId5" Type="http://schemas.openxmlformats.org/officeDocument/2006/relationships/oleObject" Target="../embeddings/oleObject421.bin"/><Relationship Id="rId15" Type="http://schemas.openxmlformats.org/officeDocument/2006/relationships/image" Target="../media/image299.wmf"/><Relationship Id="rId23" Type="http://schemas.openxmlformats.org/officeDocument/2006/relationships/oleObject" Target="../embeddings/oleObject431.bin"/><Relationship Id="rId28" Type="http://schemas.openxmlformats.org/officeDocument/2006/relationships/image" Target="../media/image338.wmf"/><Relationship Id="rId10" Type="http://schemas.openxmlformats.org/officeDocument/2006/relationships/oleObject" Target="../embeddings/oleObject424.bin"/><Relationship Id="rId19" Type="http://schemas.openxmlformats.org/officeDocument/2006/relationships/image" Target="../media/image335.wmf"/><Relationship Id="rId4" Type="http://schemas.openxmlformats.org/officeDocument/2006/relationships/image" Target="../media/image29.wmf"/><Relationship Id="rId9" Type="http://schemas.openxmlformats.org/officeDocument/2006/relationships/oleObject" Target="../embeddings/oleObject423.bin"/><Relationship Id="rId14" Type="http://schemas.openxmlformats.org/officeDocument/2006/relationships/oleObject" Target="../embeddings/oleObject427.bin"/><Relationship Id="rId22" Type="http://schemas.openxmlformats.org/officeDocument/2006/relationships/image" Target="../media/image304.jpeg"/><Relationship Id="rId27" Type="http://schemas.openxmlformats.org/officeDocument/2006/relationships/oleObject" Target="../embeddings/oleObject433.bin"/><Relationship Id="rId30" Type="http://schemas.openxmlformats.org/officeDocument/2006/relationships/image" Target="../media/image339.wmf"/></Relationships>
</file>

<file path=ppt/slides/_rels/slide79.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299.wmf"/><Relationship Id="rId18" Type="http://schemas.openxmlformats.org/officeDocument/2006/relationships/image" Target="../media/image340.wmf"/><Relationship Id="rId26" Type="http://schemas.openxmlformats.org/officeDocument/2006/relationships/image" Target="../media/image344.wmf"/><Relationship Id="rId3" Type="http://schemas.openxmlformats.org/officeDocument/2006/relationships/oleObject" Target="../embeddings/oleObject435.bin"/><Relationship Id="rId21" Type="http://schemas.openxmlformats.org/officeDocument/2006/relationships/oleObject" Target="../embeddings/oleObject445.bin"/><Relationship Id="rId7" Type="http://schemas.openxmlformats.org/officeDocument/2006/relationships/oleObject" Target="../embeddings/oleObject437.bin"/><Relationship Id="rId12" Type="http://schemas.openxmlformats.org/officeDocument/2006/relationships/oleObject" Target="../embeddings/oleObject441.bin"/><Relationship Id="rId17" Type="http://schemas.openxmlformats.org/officeDocument/2006/relationships/oleObject" Target="../embeddings/oleObject443.bin"/><Relationship Id="rId25" Type="http://schemas.openxmlformats.org/officeDocument/2006/relationships/oleObject" Target="../embeddings/oleObject447.bin"/><Relationship Id="rId2" Type="http://schemas.openxmlformats.org/officeDocument/2006/relationships/slideLayout" Target="../slideLayouts/slideLayout1.xml"/><Relationship Id="rId16" Type="http://schemas.openxmlformats.org/officeDocument/2006/relationships/image" Target="../media/image300.wmf"/><Relationship Id="rId20" Type="http://schemas.openxmlformats.org/officeDocument/2006/relationships/image" Target="../media/image341.wmf"/><Relationship Id="rId1" Type="http://schemas.openxmlformats.org/officeDocument/2006/relationships/vmlDrawing" Target="../drawings/vmlDrawing70.vml"/><Relationship Id="rId6" Type="http://schemas.openxmlformats.org/officeDocument/2006/relationships/image" Target="../media/image30.wmf"/><Relationship Id="rId11" Type="http://schemas.openxmlformats.org/officeDocument/2006/relationships/oleObject" Target="../embeddings/oleObject440.bin"/><Relationship Id="rId24" Type="http://schemas.openxmlformats.org/officeDocument/2006/relationships/image" Target="../media/image343.wmf"/><Relationship Id="rId5" Type="http://schemas.openxmlformats.org/officeDocument/2006/relationships/oleObject" Target="../embeddings/oleObject436.bin"/><Relationship Id="rId15" Type="http://schemas.openxmlformats.org/officeDocument/2006/relationships/oleObject" Target="../embeddings/oleObject442.bin"/><Relationship Id="rId23" Type="http://schemas.openxmlformats.org/officeDocument/2006/relationships/oleObject" Target="../embeddings/oleObject446.bin"/><Relationship Id="rId28" Type="http://schemas.openxmlformats.org/officeDocument/2006/relationships/image" Target="../media/image339.wmf"/><Relationship Id="rId10" Type="http://schemas.openxmlformats.org/officeDocument/2006/relationships/oleObject" Target="../embeddings/oleObject439.bin"/><Relationship Id="rId19" Type="http://schemas.openxmlformats.org/officeDocument/2006/relationships/oleObject" Target="../embeddings/oleObject444.bin"/><Relationship Id="rId4" Type="http://schemas.openxmlformats.org/officeDocument/2006/relationships/image" Target="../media/image29.wmf"/><Relationship Id="rId9" Type="http://schemas.openxmlformats.org/officeDocument/2006/relationships/oleObject" Target="../embeddings/oleObject438.bin"/><Relationship Id="rId14" Type="http://schemas.openxmlformats.org/officeDocument/2006/relationships/image" Target="../media/image304.jpeg"/><Relationship Id="rId22" Type="http://schemas.openxmlformats.org/officeDocument/2006/relationships/image" Target="../media/image342.wmf"/><Relationship Id="rId27" Type="http://schemas.openxmlformats.org/officeDocument/2006/relationships/oleObject" Target="../embeddings/oleObject448.bin"/></Relationships>
</file>

<file path=ppt/slides/_rels/slide8.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5.wmf"/><Relationship Id="rId5" Type="http://schemas.openxmlformats.org/officeDocument/2006/relationships/oleObject" Target="../embeddings/oleObject25.bin"/><Relationship Id="rId4" Type="http://schemas.openxmlformats.org/officeDocument/2006/relationships/image" Target="../media/image24.wmf"/></Relationships>
</file>

<file path=ppt/slides/_rels/slide80.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45.wmf"/><Relationship Id="rId18" Type="http://schemas.openxmlformats.org/officeDocument/2006/relationships/oleObject" Target="../embeddings/oleObject458.bin"/><Relationship Id="rId3" Type="http://schemas.openxmlformats.org/officeDocument/2006/relationships/oleObject" Target="../embeddings/oleObject449.bin"/><Relationship Id="rId21" Type="http://schemas.openxmlformats.org/officeDocument/2006/relationships/image" Target="../media/image349.wmf"/><Relationship Id="rId7" Type="http://schemas.openxmlformats.org/officeDocument/2006/relationships/oleObject" Target="../embeddings/oleObject451.bin"/><Relationship Id="rId12" Type="http://schemas.openxmlformats.org/officeDocument/2006/relationships/oleObject" Target="../embeddings/oleObject455.bin"/><Relationship Id="rId17" Type="http://schemas.openxmlformats.org/officeDocument/2006/relationships/image" Target="../media/image347.wmf"/><Relationship Id="rId2" Type="http://schemas.openxmlformats.org/officeDocument/2006/relationships/slideLayout" Target="../slideLayouts/slideLayout1.xml"/><Relationship Id="rId16" Type="http://schemas.openxmlformats.org/officeDocument/2006/relationships/oleObject" Target="../embeddings/oleObject457.bin"/><Relationship Id="rId20" Type="http://schemas.openxmlformats.org/officeDocument/2006/relationships/oleObject" Target="../embeddings/oleObject459.bin"/><Relationship Id="rId1" Type="http://schemas.openxmlformats.org/officeDocument/2006/relationships/vmlDrawing" Target="../drawings/vmlDrawing71.vml"/><Relationship Id="rId6" Type="http://schemas.openxmlformats.org/officeDocument/2006/relationships/image" Target="../media/image30.wmf"/><Relationship Id="rId11" Type="http://schemas.openxmlformats.org/officeDocument/2006/relationships/oleObject" Target="../embeddings/oleObject454.bin"/><Relationship Id="rId5" Type="http://schemas.openxmlformats.org/officeDocument/2006/relationships/oleObject" Target="../embeddings/oleObject450.bin"/><Relationship Id="rId15" Type="http://schemas.openxmlformats.org/officeDocument/2006/relationships/image" Target="../media/image346.wmf"/><Relationship Id="rId10" Type="http://schemas.openxmlformats.org/officeDocument/2006/relationships/oleObject" Target="../embeddings/oleObject453.bin"/><Relationship Id="rId19" Type="http://schemas.openxmlformats.org/officeDocument/2006/relationships/image" Target="../media/image348.wmf"/><Relationship Id="rId4" Type="http://schemas.openxmlformats.org/officeDocument/2006/relationships/image" Target="../media/image29.wmf"/><Relationship Id="rId9" Type="http://schemas.openxmlformats.org/officeDocument/2006/relationships/oleObject" Target="../embeddings/oleObject452.bin"/><Relationship Id="rId14" Type="http://schemas.openxmlformats.org/officeDocument/2006/relationships/oleObject" Target="../embeddings/oleObject456.bin"/></Relationships>
</file>

<file path=ppt/slides/_rels/slide81.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48.wmf"/><Relationship Id="rId3" Type="http://schemas.openxmlformats.org/officeDocument/2006/relationships/oleObject" Target="../embeddings/oleObject460.bin"/><Relationship Id="rId7" Type="http://schemas.openxmlformats.org/officeDocument/2006/relationships/oleObject" Target="../embeddings/oleObject462.bin"/><Relationship Id="rId12" Type="http://schemas.openxmlformats.org/officeDocument/2006/relationships/oleObject" Target="../embeddings/oleObject466.bin"/><Relationship Id="rId2" Type="http://schemas.openxmlformats.org/officeDocument/2006/relationships/slideLayout" Target="../slideLayouts/slideLayout1.xml"/><Relationship Id="rId1" Type="http://schemas.openxmlformats.org/officeDocument/2006/relationships/vmlDrawing" Target="../drawings/vmlDrawing72.vml"/><Relationship Id="rId6" Type="http://schemas.openxmlformats.org/officeDocument/2006/relationships/image" Target="../media/image30.wmf"/><Relationship Id="rId11" Type="http://schemas.openxmlformats.org/officeDocument/2006/relationships/oleObject" Target="../embeddings/oleObject465.bin"/><Relationship Id="rId5" Type="http://schemas.openxmlformats.org/officeDocument/2006/relationships/oleObject" Target="../embeddings/oleObject461.bin"/><Relationship Id="rId10" Type="http://schemas.openxmlformats.org/officeDocument/2006/relationships/oleObject" Target="../embeddings/oleObject464.bin"/><Relationship Id="rId4" Type="http://schemas.openxmlformats.org/officeDocument/2006/relationships/image" Target="../media/image29.wmf"/><Relationship Id="rId9" Type="http://schemas.openxmlformats.org/officeDocument/2006/relationships/oleObject" Target="../embeddings/oleObject463.bin"/><Relationship Id="rId14" Type="http://schemas.openxmlformats.org/officeDocument/2006/relationships/image" Target="../media/image350.jpeg"/></Relationships>
</file>

<file path=ppt/slides/_rels/slide82.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51.wmf"/><Relationship Id="rId18" Type="http://schemas.openxmlformats.org/officeDocument/2006/relationships/image" Target="../media/image352.wmf"/><Relationship Id="rId3" Type="http://schemas.openxmlformats.org/officeDocument/2006/relationships/oleObject" Target="../embeddings/oleObject467.bin"/><Relationship Id="rId7" Type="http://schemas.openxmlformats.org/officeDocument/2006/relationships/oleObject" Target="../embeddings/oleObject469.bin"/><Relationship Id="rId12" Type="http://schemas.openxmlformats.org/officeDocument/2006/relationships/oleObject" Target="../embeddings/oleObject473.bin"/><Relationship Id="rId17" Type="http://schemas.openxmlformats.org/officeDocument/2006/relationships/oleObject" Target="../embeddings/oleObject475.bin"/><Relationship Id="rId2" Type="http://schemas.openxmlformats.org/officeDocument/2006/relationships/slideLayout" Target="../slideLayouts/slideLayout1.xml"/><Relationship Id="rId16" Type="http://schemas.openxmlformats.org/officeDocument/2006/relationships/image" Target="../media/image346.wmf"/><Relationship Id="rId20" Type="http://schemas.openxmlformats.org/officeDocument/2006/relationships/image" Target="../media/image353.wmf"/><Relationship Id="rId1" Type="http://schemas.openxmlformats.org/officeDocument/2006/relationships/vmlDrawing" Target="../drawings/vmlDrawing73.vml"/><Relationship Id="rId6" Type="http://schemas.openxmlformats.org/officeDocument/2006/relationships/image" Target="../media/image30.wmf"/><Relationship Id="rId11" Type="http://schemas.openxmlformats.org/officeDocument/2006/relationships/oleObject" Target="../embeddings/oleObject472.bin"/><Relationship Id="rId5" Type="http://schemas.openxmlformats.org/officeDocument/2006/relationships/oleObject" Target="../embeddings/oleObject468.bin"/><Relationship Id="rId15" Type="http://schemas.openxmlformats.org/officeDocument/2006/relationships/oleObject" Target="../embeddings/oleObject474.bin"/><Relationship Id="rId10" Type="http://schemas.openxmlformats.org/officeDocument/2006/relationships/oleObject" Target="../embeddings/oleObject471.bin"/><Relationship Id="rId19" Type="http://schemas.openxmlformats.org/officeDocument/2006/relationships/oleObject" Target="../embeddings/oleObject476.bin"/><Relationship Id="rId4" Type="http://schemas.openxmlformats.org/officeDocument/2006/relationships/image" Target="../media/image29.wmf"/><Relationship Id="rId9" Type="http://schemas.openxmlformats.org/officeDocument/2006/relationships/oleObject" Target="../embeddings/oleObject470.bin"/><Relationship Id="rId14" Type="http://schemas.openxmlformats.org/officeDocument/2006/relationships/image" Target="../media/image354.png"/></Relationships>
</file>

<file path=ppt/slides/_rels/slide83.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55.wmf"/><Relationship Id="rId18" Type="http://schemas.openxmlformats.org/officeDocument/2006/relationships/image" Target="../media/image356.wmf"/><Relationship Id="rId3" Type="http://schemas.openxmlformats.org/officeDocument/2006/relationships/oleObject" Target="../embeddings/oleObject477.bin"/><Relationship Id="rId21" Type="http://schemas.openxmlformats.org/officeDocument/2006/relationships/oleObject" Target="../embeddings/oleObject487.bin"/><Relationship Id="rId7" Type="http://schemas.openxmlformats.org/officeDocument/2006/relationships/oleObject" Target="../embeddings/oleObject479.bin"/><Relationship Id="rId12" Type="http://schemas.openxmlformats.org/officeDocument/2006/relationships/oleObject" Target="../embeddings/oleObject483.bin"/><Relationship Id="rId17" Type="http://schemas.openxmlformats.org/officeDocument/2006/relationships/oleObject" Target="../embeddings/oleObject485.bin"/><Relationship Id="rId2" Type="http://schemas.openxmlformats.org/officeDocument/2006/relationships/slideLayout" Target="../slideLayouts/slideLayout1.xml"/><Relationship Id="rId16" Type="http://schemas.openxmlformats.org/officeDocument/2006/relationships/image" Target="../media/image360.jpeg"/><Relationship Id="rId20" Type="http://schemas.openxmlformats.org/officeDocument/2006/relationships/image" Target="../media/image357.wmf"/><Relationship Id="rId1" Type="http://schemas.openxmlformats.org/officeDocument/2006/relationships/vmlDrawing" Target="../drawings/vmlDrawing74.vml"/><Relationship Id="rId6" Type="http://schemas.openxmlformats.org/officeDocument/2006/relationships/image" Target="../media/image30.wmf"/><Relationship Id="rId11" Type="http://schemas.openxmlformats.org/officeDocument/2006/relationships/oleObject" Target="../embeddings/oleObject482.bin"/><Relationship Id="rId24" Type="http://schemas.openxmlformats.org/officeDocument/2006/relationships/image" Target="../media/image359.wmf"/><Relationship Id="rId5" Type="http://schemas.openxmlformats.org/officeDocument/2006/relationships/oleObject" Target="../embeddings/oleObject478.bin"/><Relationship Id="rId15" Type="http://schemas.openxmlformats.org/officeDocument/2006/relationships/image" Target="../media/image352.wmf"/><Relationship Id="rId23" Type="http://schemas.openxmlformats.org/officeDocument/2006/relationships/oleObject" Target="../embeddings/oleObject488.bin"/><Relationship Id="rId10" Type="http://schemas.openxmlformats.org/officeDocument/2006/relationships/oleObject" Target="../embeddings/oleObject481.bin"/><Relationship Id="rId19" Type="http://schemas.openxmlformats.org/officeDocument/2006/relationships/oleObject" Target="../embeddings/oleObject486.bin"/><Relationship Id="rId4" Type="http://schemas.openxmlformats.org/officeDocument/2006/relationships/image" Target="../media/image29.wmf"/><Relationship Id="rId9" Type="http://schemas.openxmlformats.org/officeDocument/2006/relationships/oleObject" Target="../embeddings/oleObject480.bin"/><Relationship Id="rId14" Type="http://schemas.openxmlformats.org/officeDocument/2006/relationships/oleObject" Target="../embeddings/oleObject484.bin"/><Relationship Id="rId22" Type="http://schemas.openxmlformats.org/officeDocument/2006/relationships/image" Target="../media/image358.wmf"/></Relationships>
</file>

<file path=ppt/slides/_rels/slide84.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1.wmf"/><Relationship Id="rId18" Type="http://schemas.openxmlformats.org/officeDocument/2006/relationships/oleObject" Target="../embeddings/oleObject498.bin"/><Relationship Id="rId26" Type="http://schemas.openxmlformats.org/officeDocument/2006/relationships/oleObject" Target="../embeddings/oleObject502.bin"/><Relationship Id="rId3" Type="http://schemas.openxmlformats.org/officeDocument/2006/relationships/oleObject" Target="../embeddings/oleObject489.bin"/><Relationship Id="rId21" Type="http://schemas.openxmlformats.org/officeDocument/2006/relationships/image" Target="../media/image364.wmf"/><Relationship Id="rId7" Type="http://schemas.openxmlformats.org/officeDocument/2006/relationships/oleObject" Target="../embeddings/oleObject491.bin"/><Relationship Id="rId12" Type="http://schemas.openxmlformats.org/officeDocument/2006/relationships/oleObject" Target="../embeddings/oleObject495.bin"/><Relationship Id="rId17" Type="http://schemas.openxmlformats.org/officeDocument/2006/relationships/image" Target="../media/image362.wmf"/><Relationship Id="rId25" Type="http://schemas.openxmlformats.org/officeDocument/2006/relationships/image" Target="../media/image366.wmf"/><Relationship Id="rId2" Type="http://schemas.openxmlformats.org/officeDocument/2006/relationships/slideLayout" Target="../slideLayouts/slideLayout1.xml"/><Relationship Id="rId16" Type="http://schemas.openxmlformats.org/officeDocument/2006/relationships/oleObject" Target="../embeddings/oleObject497.bin"/><Relationship Id="rId20" Type="http://schemas.openxmlformats.org/officeDocument/2006/relationships/oleObject" Target="../embeddings/oleObject499.bin"/><Relationship Id="rId1" Type="http://schemas.openxmlformats.org/officeDocument/2006/relationships/vmlDrawing" Target="../drawings/vmlDrawing75.vml"/><Relationship Id="rId6" Type="http://schemas.openxmlformats.org/officeDocument/2006/relationships/image" Target="../media/image30.wmf"/><Relationship Id="rId11" Type="http://schemas.openxmlformats.org/officeDocument/2006/relationships/oleObject" Target="../embeddings/oleObject494.bin"/><Relationship Id="rId24" Type="http://schemas.openxmlformats.org/officeDocument/2006/relationships/oleObject" Target="../embeddings/oleObject501.bin"/><Relationship Id="rId5" Type="http://schemas.openxmlformats.org/officeDocument/2006/relationships/oleObject" Target="../embeddings/oleObject490.bin"/><Relationship Id="rId15" Type="http://schemas.openxmlformats.org/officeDocument/2006/relationships/image" Target="../media/image352.wmf"/><Relationship Id="rId23" Type="http://schemas.openxmlformats.org/officeDocument/2006/relationships/image" Target="../media/image365.wmf"/><Relationship Id="rId10" Type="http://schemas.openxmlformats.org/officeDocument/2006/relationships/oleObject" Target="../embeddings/oleObject493.bin"/><Relationship Id="rId19" Type="http://schemas.openxmlformats.org/officeDocument/2006/relationships/image" Target="../media/image363.wmf"/><Relationship Id="rId4" Type="http://schemas.openxmlformats.org/officeDocument/2006/relationships/image" Target="../media/image29.wmf"/><Relationship Id="rId9" Type="http://schemas.openxmlformats.org/officeDocument/2006/relationships/oleObject" Target="../embeddings/oleObject492.bin"/><Relationship Id="rId14" Type="http://schemas.openxmlformats.org/officeDocument/2006/relationships/oleObject" Target="../embeddings/oleObject496.bin"/><Relationship Id="rId22" Type="http://schemas.openxmlformats.org/officeDocument/2006/relationships/oleObject" Target="../embeddings/oleObject500.bin"/><Relationship Id="rId27" Type="http://schemas.openxmlformats.org/officeDocument/2006/relationships/image" Target="../media/image367.wmf"/></Relationships>
</file>

<file path=ppt/slides/_rels/slide85.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8.wmf"/><Relationship Id="rId18" Type="http://schemas.openxmlformats.org/officeDocument/2006/relationships/oleObject" Target="../embeddings/oleObject512.bin"/><Relationship Id="rId3" Type="http://schemas.openxmlformats.org/officeDocument/2006/relationships/oleObject" Target="../embeddings/oleObject503.bin"/><Relationship Id="rId21" Type="http://schemas.openxmlformats.org/officeDocument/2006/relationships/image" Target="../media/image367.wmf"/><Relationship Id="rId7" Type="http://schemas.openxmlformats.org/officeDocument/2006/relationships/oleObject" Target="../embeddings/oleObject505.bin"/><Relationship Id="rId12" Type="http://schemas.openxmlformats.org/officeDocument/2006/relationships/oleObject" Target="../embeddings/oleObject509.bin"/><Relationship Id="rId17" Type="http://schemas.openxmlformats.org/officeDocument/2006/relationships/image" Target="../media/image370.wmf"/><Relationship Id="rId2" Type="http://schemas.openxmlformats.org/officeDocument/2006/relationships/slideLayout" Target="../slideLayouts/slideLayout1.xml"/><Relationship Id="rId16" Type="http://schemas.openxmlformats.org/officeDocument/2006/relationships/oleObject" Target="../embeddings/oleObject511.bin"/><Relationship Id="rId20" Type="http://schemas.openxmlformats.org/officeDocument/2006/relationships/oleObject" Target="../embeddings/oleObject513.bin"/><Relationship Id="rId1" Type="http://schemas.openxmlformats.org/officeDocument/2006/relationships/vmlDrawing" Target="../drawings/vmlDrawing76.vml"/><Relationship Id="rId6" Type="http://schemas.openxmlformats.org/officeDocument/2006/relationships/image" Target="../media/image30.wmf"/><Relationship Id="rId11" Type="http://schemas.openxmlformats.org/officeDocument/2006/relationships/oleObject" Target="../embeddings/oleObject508.bin"/><Relationship Id="rId5" Type="http://schemas.openxmlformats.org/officeDocument/2006/relationships/oleObject" Target="../embeddings/oleObject504.bin"/><Relationship Id="rId15" Type="http://schemas.openxmlformats.org/officeDocument/2006/relationships/image" Target="../media/image369.wmf"/><Relationship Id="rId10" Type="http://schemas.openxmlformats.org/officeDocument/2006/relationships/oleObject" Target="../embeddings/oleObject507.bin"/><Relationship Id="rId19" Type="http://schemas.openxmlformats.org/officeDocument/2006/relationships/image" Target="../media/image371.wmf"/><Relationship Id="rId4" Type="http://schemas.openxmlformats.org/officeDocument/2006/relationships/image" Target="../media/image29.wmf"/><Relationship Id="rId9" Type="http://schemas.openxmlformats.org/officeDocument/2006/relationships/oleObject" Target="../embeddings/oleObject506.bin"/><Relationship Id="rId14" Type="http://schemas.openxmlformats.org/officeDocument/2006/relationships/oleObject" Target="../embeddings/oleObject510.bin"/></Relationships>
</file>

<file path=ppt/slides/_rels/slide86.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514.bin"/><Relationship Id="rId7" Type="http://schemas.openxmlformats.org/officeDocument/2006/relationships/oleObject" Target="../embeddings/oleObject516.bin"/><Relationship Id="rId12" Type="http://schemas.openxmlformats.org/officeDocument/2006/relationships/image" Target="../media/image372.jpeg"/><Relationship Id="rId2" Type="http://schemas.openxmlformats.org/officeDocument/2006/relationships/slideLayout" Target="../slideLayouts/slideLayout1.xml"/><Relationship Id="rId1" Type="http://schemas.openxmlformats.org/officeDocument/2006/relationships/vmlDrawing" Target="../drawings/vmlDrawing77.vml"/><Relationship Id="rId6" Type="http://schemas.openxmlformats.org/officeDocument/2006/relationships/image" Target="../media/image30.wmf"/><Relationship Id="rId11" Type="http://schemas.openxmlformats.org/officeDocument/2006/relationships/oleObject" Target="../embeddings/oleObject519.bin"/><Relationship Id="rId5" Type="http://schemas.openxmlformats.org/officeDocument/2006/relationships/oleObject" Target="../embeddings/oleObject515.bin"/><Relationship Id="rId10" Type="http://schemas.openxmlformats.org/officeDocument/2006/relationships/oleObject" Target="../embeddings/oleObject518.bin"/><Relationship Id="rId4" Type="http://schemas.openxmlformats.org/officeDocument/2006/relationships/image" Target="../media/image29.wmf"/><Relationship Id="rId9" Type="http://schemas.openxmlformats.org/officeDocument/2006/relationships/oleObject" Target="../embeddings/oleObject517.bin"/></Relationships>
</file>

<file path=ppt/slides/_rels/slide87.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526.bin"/><Relationship Id="rId3" Type="http://schemas.openxmlformats.org/officeDocument/2006/relationships/oleObject" Target="../embeddings/oleObject520.bin"/><Relationship Id="rId7" Type="http://schemas.openxmlformats.org/officeDocument/2006/relationships/oleObject" Target="../embeddings/oleObject522.bin"/><Relationship Id="rId12" Type="http://schemas.openxmlformats.org/officeDocument/2006/relationships/image" Target="../media/image372.jpeg"/><Relationship Id="rId2" Type="http://schemas.openxmlformats.org/officeDocument/2006/relationships/slideLayout" Target="../slideLayouts/slideLayout1.xml"/><Relationship Id="rId16" Type="http://schemas.openxmlformats.org/officeDocument/2006/relationships/image" Target="../media/image373.wmf"/><Relationship Id="rId1" Type="http://schemas.openxmlformats.org/officeDocument/2006/relationships/vmlDrawing" Target="../drawings/vmlDrawing78.vml"/><Relationship Id="rId6" Type="http://schemas.openxmlformats.org/officeDocument/2006/relationships/image" Target="../media/image30.wmf"/><Relationship Id="rId11" Type="http://schemas.openxmlformats.org/officeDocument/2006/relationships/oleObject" Target="../embeddings/oleObject525.bin"/><Relationship Id="rId5" Type="http://schemas.openxmlformats.org/officeDocument/2006/relationships/oleObject" Target="../embeddings/oleObject521.bin"/><Relationship Id="rId15" Type="http://schemas.openxmlformats.org/officeDocument/2006/relationships/oleObject" Target="../embeddings/oleObject527.bin"/><Relationship Id="rId10" Type="http://schemas.openxmlformats.org/officeDocument/2006/relationships/oleObject" Target="../embeddings/oleObject524.bin"/><Relationship Id="rId4" Type="http://schemas.openxmlformats.org/officeDocument/2006/relationships/image" Target="../media/image29.wmf"/><Relationship Id="rId9" Type="http://schemas.openxmlformats.org/officeDocument/2006/relationships/oleObject" Target="../embeddings/oleObject523.bin"/><Relationship Id="rId14" Type="http://schemas.openxmlformats.org/officeDocument/2006/relationships/image" Target="../media/image367.wmf"/></Relationships>
</file>

<file path=ppt/slides/_rels/slide88.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74.png"/><Relationship Id="rId3" Type="http://schemas.openxmlformats.org/officeDocument/2006/relationships/oleObject" Target="../embeddings/oleObject528.bin"/><Relationship Id="rId7" Type="http://schemas.openxmlformats.org/officeDocument/2006/relationships/oleObject" Target="../embeddings/oleObject530.bin"/><Relationship Id="rId12" Type="http://schemas.openxmlformats.org/officeDocument/2006/relationships/image" Target="../media/image372.jpeg"/><Relationship Id="rId2" Type="http://schemas.openxmlformats.org/officeDocument/2006/relationships/slideLayout" Target="../slideLayouts/slideLayout1.xml"/><Relationship Id="rId1" Type="http://schemas.openxmlformats.org/officeDocument/2006/relationships/vmlDrawing" Target="../drawings/vmlDrawing79.vml"/><Relationship Id="rId6" Type="http://schemas.openxmlformats.org/officeDocument/2006/relationships/image" Target="../media/image30.wmf"/><Relationship Id="rId11" Type="http://schemas.openxmlformats.org/officeDocument/2006/relationships/oleObject" Target="../embeddings/oleObject533.bin"/><Relationship Id="rId5" Type="http://schemas.openxmlformats.org/officeDocument/2006/relationships/oleObject" Target="../embeddings/oleObject529.bin"/><Relationship Id="rId10" Type="http://schemas.openxmlformats.org/officeDocument/2006/relationships/oleObject" Target="../embeddings/oleObject532.bin"/><Relationship Id="rId4" Type="http://schemas.openxmlformats.org/officeDocument/2006/relationships/image" Target="../media/image29.wmf"/><Relationship Id="rId9" Type="http://schemas.openxmlformats.org/officeDocument/2006/relationships/oleObject" Target="../embeddings/oleObject531.bin"/></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egnaposto numero diapositiva 5">
            <a:extLst>
              <a:ext uri="{FF2B5EF4-FFF2-40B4-BE49-F238E27FC236}">
                <a16:creationId xmlns:a16="http://schemas.microsoft.com/office/drawing/2014/main" id="{76E09831-AD1B-4CF6-B98B-07EBF6134E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E92B5DF-6AA7-4E24-AC80-F0840292E2D6}" type="slidenum">
              <a:rPr lang="it-IT" altLang="it-IT" sz="1400"/>
              <a:pPr>
                <a:spcBef>
                  <a:spcPct val="0"/>
                </a:spcBef>
                <a:buFontTx/>
                <a:buNone/>
              </a:pPr>
              <a:t>1</a:t>
            </a:fld>
            <a:endParaRPr lang="it-IT" altLang="it-IT" sz="1400"/>
          </a:p>
        </p:txBody>
      </p:sp>
      <p:sp>
        <p:nvSpPr>
          <p:cNvPr id="7171" name="Rectangle 5">
            <a:extLst>
              <a:ext uri="{FF2B5EF4-FFF2-40B4-BE49-F238E27FC236}">
                <a16:creationId xmlns:a16="http://schemas.microsoft.com/office/drawing/2014/main" id="{0E4EC95A-D1EC-426F-8A1D-D209B11552D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t-IT" altLang="it-IT" sz="2400"/>
          </a:p>
        </p:txBody>
      </p:sp>
      <p:sp>
        <p:nvSpPr>
          <p:cNvPr id="6" name="Rectangle 7">
            <a:extLst>
              <a:ext uri="{FF2B5EF4-FFF2-40B4-BE49-F238E27FC236}">
                <a16:creationId xmlns:a16="http://schemas.microsoft.com/office/drawing/2014/main" id="{DDC9AD9F-2C44-43CA-9716-B3C9914D7605}"/>
              </a:ext>
            </a:extLst>
          </p:cNvPr>
          <p:cNvSpPr>
            <a:spLocks noChangeArrowheads="1"/>
          </p:cNvSpPr>
          <p:nvPr/>
        </p:nvSpPr>
        <p:spPr bwMode="auto">
          <a:xfrm>
            <a:off x="827088" y="836712"/>
            <a:ext cx="7777162" cy="470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it-IT" altLang="it-IT" sz="2000" b="1" dirty="0"/>
              <a:t>Università degli Studi di Napoli Federico II</a:t>
            </a:r>
          </a:p>
          <a:p>
            <a:pPr algn="ctr"/>
            <a:r>
              <a:rPr lang="it-IT" altLang="it-IT" sz="2000" b="1" dirty="0"/>
              <a:t>Accademia Aeronautica</a:t>
            </a:r>
          </a:p>
          <a:p>
            <a:pPr algn="ctr"/>
            <a:endParaRPr lang="it-IT" altLang="it-IT" sz="2000" b="1" dirty="0"/>
          </a:p>
          <a:p>
            <a:pPr algn="ctr"/>
            <a:r>
              <a:rPr lang="it-IT" altLang="it-IT" sz="2000" b="1" dirty="0"/>
              <a:t>Laurea in </a:t>
            </a:r>
          </a:p>
          <a:p>
            <a:pPr algn="ctr"/>
            <a:r>
              <a:rPr lang="it-IT" altLang="it-IT" sz="2000" b="1" dirty="0"/>
              <a:t>Gestione dei Sistemi Aerospaziali per la Difesa</a:t>
            </a:r>
          </a:p>
          <a:p>
            <a:pPr algn="ctr"/>
            <a:r>
              <a:rPr lang="it-IT" altLang="it-IT" sz="2000" b="1" dirty="0"/>
              <a:t>(GESAD)</a:t>
            </a:r>
          </a:p>
          <a:p>
            <a:pPr algn="ctr"/>
            <a:endParaRPr lang="en-US" altLang="it-IT" sz="2800" b="1" dirty="0"/>
          </a:p>
          <a:p>
            <a:pPr algn="ctr"/>
            <a:r>
              <a:rPr lang="en-US" altLang="it-IT" sz="2000" b="1" dirty="0"/>
              <a:t>Corso di</a:t>
            </a:r>
          </a:p>
          <a:p>
            <a:pPr algn="ctr"/>
            <a:r>
              <a:rPr lang="en-US" altLang="it-IT" sz="2000" b="1" dirty="0"/>
              <a:t>MECCANICA DEL VOLO </a:t>
            </a:r>
          </a:p>
          <a:p>
            <a:pPr algn="ctr"/>
            <a:endParaRPr lang="en-US" altLang="it-IT" sz="2800" b="1" i="1" dirty="0"/>
          </a:p>
          <a:p>
            <a:pPr algn="ctr"/>
            <a:r>
              <a:rPr lang="en-US" altLang="it-IT" sz="3200" b="1" i="1" dirty="0" err="1">
                <a:solidFill>
                  <a:schemeClr val="accent2"/>
                </a:solidFill>
              </a:rPr>
              <a:t>Prestazioni</a:t>
            </a:r>
            <a:r>
              <a:rPr lang="en-US" altLang="it-IT" sz="3200" b="1" i="1" dirty="0">
                <a:solidFill>
                  <a:schemeClr val="accent2"/>
                </a:solidFill>
              </a:rPr>
              <a:t> di </a:t>
            </a:r>
            <a:r>
              <a:rPr lang="en-US" altLang="it-IT" sz="3200" b="1" i="1" dirty="0" err="1">
                <a:solidFill>
                  <a:schemeClr val="accent2"/>
                </a:solidFill>
              </a:rPr>
              <a:t>Salita</a:t>
            </a:r>
            <a:endParaRPr lang="en-US" altLang="it-IT" sz="3200" b="1" i="1" dirty="0">
              <a:solidFill>
                <a:schemeClr val="accent2"/>
              </a:solidFill>
            </a:endParaRPr>
          </a:p>
          <a:p>
            <a:pPr algn="ctr"/>
            <a:endParaRPr lang="en-US" altLang="it-IT" sz="2800" b="1" i="1" dirty="0"/>
          </a:p>
          <a:p>
            <a:pPr algn="ctr"/>
            <a:r>
              <a:rPr lang="en-US" altLang="it-IT" b="1" dirty="0"/>
              <a:t>Prof. A. De Marco</a:t>
            </a:r>
          </a:p>
        </p:txBody>
      </p:sp>
      <p:sp>
        <p:nvSpPr>
          <p:cNvPr id="7" name="Segnaposto piè di pagina 4">
            <a:extLst>
              <a:ext uri="{FF2B5EF4-FFF2-40B4-BE49-F238E27FC236}">
                <a16:creationId xmlns:a16="http://schemas.microsoft.com/office/drawing/2014/main" id="{BC285A55-F624-4499-BC1E-34544D1F769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extLst>
      <p:ext uri="{BB962C8B-B14F-4D97-AF65-F5344CB8AC3E}">
        <p14:creationId xmlns:p14="http://schemas.microsoft.com/office/powerpoint/2010/main" val="2824911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Rectangle 2">
            <a:extLst>
              <a:ext uri="{FF2B5EF4-FFF2-40B4-BE49-F238E27FC236}">
                <a16:creationId xmlns:a16="http://schemas.microsoft.com/office/drawing/2014/main" id="{E8B9AB5E-BA59-4781-9613-6A5E41B5E82C}"/>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DI TANGENZA</a:t>
            </a:r>
          </a:p>
        </p:txBody>
      </p:sp>
      <p:sp>
        <p:nvSpPr>
          <p:cNvPr id="6155" name="Rectangle 3">
            <a:extLst>
              <a:ext uri="{FF2B5EF4-FFF2-40B4-BE49-F238E27FC236}">
                <a16:creationId xmlns:a16="http://schemas.microsoft.com/office/drawing/2014/main" id="{E7B52372-2E91-40FE-970F-38A1071BFCC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56" name="Rectangle 4">
            <a:extLst>
              <a:ext uri="{FF2B5EF4-FFF2-40B4-BE49-F238E27FC236}">
                <a16:creationId xmlns:a16="http://schemas.microsoft.com/office/drawing/2014/main" id="{4FBDEF47-197B-44E5-B1CA-E36DFF5CB4C0}"/>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57" name="Rectangle 5">
            <a:extLst>
              <a:ext uri="{FF2B5EF4-FFF2-40B4-BE49-F238E27FC236}">
                <a16:creationId xmlns:a16="http://schemas.microsoft.com/office/drawing/2014/main" id="{449ACD57-9C6A-4883-9C47-C2DF4D2589AB}"/>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58" name="Rectangle 6">
            <a:extLst>
              <a:ext uri="{FF2B5EF4-FFF2-40B4-BE49-F238E27FC236}">
                <a16:creationId xmlns:a16="http://schemas.microsoft.com/office/drawing/2014/main" id="{432B0C11-F3F4-4A85-86E5-0362A5FCBBC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59" name="Rectangle 7">
            <a:extLst>
              <a:ext uri="{FF2B5EF4-FFF2-40B4-BE49-F238E27FC236}">
                <a16:creationId xmlns:a16="http://schemas.microsoft.com/office/drawing/2014/main" id="{A23CAC16-339A-4BEC-8EC0-AD6C5460A9F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0" name="Rectangle 8">
            <a:extLst>
              <a:ext uri="{FF2B5EF4-FFF2-40B4-BE49-F238E27FC236}">
                <a16:creationId xmlns:a16="http://schemas.microsoft.com/office/drawing/2014/main" id="{01796565-2A2E-4B5F-9749-1D917AD6FF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1" name="Rectangle 9">
            <a:extLst>
              <a:ext uri="{FF2B5EF4-FFF2-40B4-BE49-F238E27FC236}">
                <a16:creationId xmlns:a16="http://schemas.microsoft.com/office/drawing/2014/main" id="{4C115E04-404F-4000-828A-BF5287EA771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2" name="Rectangle 10">
            <a:extLst>
              <a:ext uri="{FF2B5EF4-FFF2-40B4-BE49-F238E27FC236}">
                <a16:creationId xmlns:a16="http://schemas.microsoft.com/office/drawing/2014/main" id="{2D9DE5D6-E96B-4A63-B2F9-D70B84787B4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3" name="Rectangle 11">
            <a:extLst>
              <a:ext uri="{FF2B5EF4-FFF2-40B4-BE49-F238E27FC236}">
                <a16:creationId xmlns:a16="http://schemas.microsoft.com/office/drawing/2014/main" id="{CE698683-30A5-4959-AB06-14C69B35A2E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4" name="Rectangle 12">
            <a:extLst>
              <a:ext uri="{FF2B5EF4-FFF2-40B4-BE49-F238E27FC236}">
                <a16:creationId xmlns:a16="http://schemas.microsoft.com/office/drawing/2014/main" id="{41487B1A-DFA0-4587-8C1D-0604F8365A3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5" name="Rectangle 13">
            <a:extLst>
              <a:ext uri="{FF2B5EF4-FFF2-40B4-BE49-F238E27FC236}">
                <a16:creationId xmlns:a16="http://schemas.microsoft.com/office/drawing/2014/main" id="{602DCF22-11D7-461B-A27A-A5033FA43E5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6" name="Rectangle 14">
            <a:extLst>
              <a:ext uri="{FF2B5EF4-FFF2-40B4-BE49-F238E27FC236}">
                <a16:creationId xmlns:a16="http://schemas.microsoft.com/office/drawing/2014/main" id="{F2D066B9-E86E-4B29-9157-FCD8E432869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7" name="Rectangle 15">
            <a:extLst>
              <a:ext uri="{FF2B5EF4-FFF2-40B4-BE49-F238E27FC236}">
                <a16:creationId xmlns:a16="http://schemas.microsoft.com/office/drawing/2014/main" id="{8B93D545-26B8-4BB6-BBE2-EF996B50D926}"/>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8" name="Rectangle 16">
            <a:extLst>
              <a:ext uri="{FF2B5EF4-FFF2-40B4-BE49-F238E27FC236}">
                <a16:creationId xmlns:a16="http://schemas.microsoft.com/office/drawing/2014/main" id="{54EB667E-EF47-4748-989F-4EAC0CF3604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69" name="Rectangle 17">
            <a:extLst>
              <a:ext uri="{FF2B5EF4-FFF2-40B4-BE49-F238E27FC236}">
                <a16:creationId xmlns:a16="http://schemas.microsoft.com/office/drawing/2014/main" id="{94180FF6-0565-4961-9453-1D65CF17A80F}"/>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0" name="Rectangle 18">
            <a:extLst>
              <a:ext uri="{FF2B5EF4-FFF2-40B4-BE49-F238E27FC236}">
                <a16:creationId xmlns:a16="http://schemas.microsoft.com/office/drawing/2014/main" id="{5FA7A91C-6A9D-4886-A159-B8B87C68C2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1" name="Rectangle 19">
            <a:extLst>
              <a:ext uri="{FF2B5EF4-FFF2-40B4-BE49-F238E27FC236}">
                <a16:creationId xmlns:a16="http://schemas.microsoft.com/office/drawing/2014/main" id="{01B69EFD-BEA3-48DA-96F4-A872900268D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2" name="Rectangle 20">
            <a:extLst>
              <a:ext uri="{FF2B5EF4-FFF2-40B4-BE49-F238E27FC236}">
                <a16:creationId xmlns:a16="http://schemas.microsoft.com/office/drawing/2014/main" id="{F3CDE622-F94D-43BE-84F9-CE6E6B42AC0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3" name="Rectangle 21">
            <a:extLst>
              <a:ext uri="{FF2B5EF4-FFF2-40B4-BE49-F238E27FC236}">
                <a16:creationId xmlns:a16="http://schemas.microsoft.com/office/drawing/2014/main" id="{FFBC4B7B-CA26-404F-B4B9-D7835046DD1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4" name="Rectangle 22">
            <a:extLst>
              <a:ext uri="{FF2B5EF4-FFF2-40B4-BE49-F238E27FC236}">
                <a16:creationId xmlns:a16="http://schemas.microsoft.com/office/drawing/2014/main" id="{901B6A4D-1109-426F-9EFB-437527995E7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5" name="Rectangle 23">
            <a:extLst>
              <a:ext uri="{FF2B5EF4-FFF2-40B4-BE49-F238E27FC236}">
                <a16:creationId xmlns:a16="http://schemas.microsoft.com/office/drawing/2014/main" id="{06CFA94A-7CE8-4464-8485-D7941C4E7250}"/>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6" name="Rectangle 24">
            <a:extLst>
              <a:ext uri="{FF2B5EF4-FFF2-40B4-BE49-F238E27FC236}">
                <a16:creationId xmlns:a16="http://schemas.microsoft.com/office/drawing/2014/main" id="{2C0EA10B-A31D-4BD9-96BF-48F6CC8C4BB9}"/>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7" name="Rectangle 25">
            <a:extLst>
              <a:ext uri="{FF2B5EF4-FFF2-40B4-BE49-F238E27FC236}">
                <a16:creationId xmlns:a16="http://schemas.microsoft.com/office/drawing/2014/main" id="{0C08DC21-AFCB-4349-B573-01C666CBBEA1}"/>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8" name="Rectangle 26">
            <a:extLst>
              <a:ext uri="{FF2B5EF4-FFF2-40B4-BE49-F238E27FC236}">
                <a16:creationId xmlns:a16="http://schemas.microsoft.com/office/drawing/2014/main" id="{A0898492-38DE-41EB-A955-1C0AC3D17A4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79" name="Rectangle 27">
            <a:extLst>
              <a:ext uri="{FF2B5EF4-FFF2-40B4-BE49-F238E27FC236}">
                <a16:creationId xmlns:a16="http://schemas.microsoft.com/office/drawing/2014/main" id="{81599894-B9DA-417B-A4C6-04E76322435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80" name="Rectangle 28">
            <a:extLst>
              <a:ext uri="{FF2B5EF4-FFF2-40B4-BE49-F238E27FC236}">
                <a16:creationId xmlns:a16="http://schemas.microsoft.com/office/drawing/2014/main" id="{15BC9B2F-F0DC-4326-897E-A78DD9D6D78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81" name="Rectangle 29">
            <a:extLst>
              <a:ext uri="{FF2B5EF4-FFF2-40B4-BE49-F238E27FC236}">
                <a16:creationId xmlns:a16="http://schemas.microsoft.com/office/drawing/2014/main" id="{F664189D-A6B4-4D83-8982-27B8BE89622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82" name="Rectangle 30">
            <a:extLst>
              <a:ext uri="{FF2B5EF4-FFF2-40B4-BE49-F238E27FC236}">
                <a16:creationId xmlns:a16="http://schemas.microsoft.com/office/drawing/2014/main" id="{DC5D95B4-0142-43E4-AF00-442A49F88AB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83" name="Rectangle 31">
            <a:extLst>
              <a:ext uri="{FF2B5EF4-FFF2-40B4-BE49-F238E27FC236}">
                <a16:creationId xmlns:a16="http://schemas.microsoft.com/office/drawing/2014/main" id="{A168A6BF-7D3F-41B0-AFE9-5C102DD8C1E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146" name="Object 32">
            <a:extLst>
              <a:ext uri="{FF2B5EF4-FFF2-40B4-BE49-F238E27FC236}">
                <a16:creationId xmlns:a16="http://schemas.microsoft.com/office/drawing/2014/main" id="{F2FABAB0-2DC5-44E0-930F-34C2A4D1A4B6}"/>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257"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3">
            <a:extLst>
              <a:ext uri="{FF2B5EF4-FFF2-40B4-BE49-F238E27FC236}">
                <a16:creationId xmlns:a16="http://schemas.microsoft.com/office/drawing/2014/main" id="{4EB8CCA3-C706-4A64-96AE-B20B8258DD34}"/>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258"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34">
            <a:extLst>
              <a:ext uri="{FF2B5EF4-FFF2-40B4-BE49-F238E27FC236}">
                <a16:creationId xmlns:a16="http://schemas.microsoft.com/office/drawing/2014/main" id="{1671D5DA-3153-4FAD-B553-7D6133795FBB}"/>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259"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84" name="Rectangle 35">
            <a:extLst>
              <a:ext uri="{FF2B5EF4-FFF2-40B4-BE49-F238E27FC236}">
                <a16:creationId xmlns:a16="http://schemas.microsoft.com/office/drawing/2014/main" id="{362093C9-560C-4B54-847A-71E3F512716B}"/>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6149" name="Object 36">
            <a:extLst>
              <a:ext uri="{FF2B5EF4-FFF2-40B4-BE49-F238E27FC236}">
                <a16:creationId xmlns:a16="http://schemas.microsoft.com/office/drawing/2014/main" id="{F7EF72E7-36A2-4F8B-8D82-7729895618C7}"/>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260"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37">
            <a:extLst>
              <a:ext uri="{FF2B5EF4-FFF2-40B4-BE49-F238E27FC236}">
                <a16:creationId xmlns:a16="http://schemas.microsoft.com/office/drawing/2014/main" id="{C2A27D28-3474-4089-BBDE-888C0DF1A382}"/>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261"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1" name="Object 38">
            <a:extLst>
              <a:ext uri="{FF2B5EF4-FFF2-40B4-BE49-F238E27FC236}">
                <a16:creationId xmlns:a16="http://schemas.microsoft.com/office/drawing/2014/main" id="{888CABBD-0900-43E7-A025-1D53FB946F0A}"/>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262"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85" name="Rectangle 39">
            <a:extLst>
              <a:ext uri="{FF2B5EF4-FFF2-40B4-BE49-F238E27FC236}">
                <a16:creationId xmlns:a16="http://schemas.microsoft.com/office/drawing/2014/main" id="{C0B9C5E6-F053-4679-8741-C92594C6E658}"/>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6186" name="Rectangle 42">
            <a:extLst>
              <a:ext uri="{FF2B5EF4-FFF2-40B4-BE49-F238E27FC236}">
                <a16:creationId xmlns:a16="http://schemas.microsoft.com/office/drawing/2014/main" id="{F84E4489-091E-4932-A295-5B5D8C38A09C}"/>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87" name="Rectangle 43">
            <a:extLst>
              <a:ext uri="{FF2B5EF4-FFF2-40B4-BE49-F238E27FC236}">
                <a16:creationId xmlns:a16="http://schemas.microsoft.com/office/drawing/2014/main" id="{1904E594-BB43-4872-9AF9-6D2268BEB13F}"/>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88" name="Rectangle 44">
            <a:extLst>
              <a:ext uri="{FF2B5EF4-FFF2-40B4-BE49-F238E27FC236}">
                <a16:creationId xmlns:a16="http://schemas.microsoft.com/office/drawing/2014/main" id="{93266825-102E-49E0-A22D-FDF81F3194FD}"/>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89" name="Rectangle 45">
            <a:extLst>
              <a:ext uri="{FF2B5EF4-FFF2-40B4-BE49-F238E27FC236}">
                <a16:creationId xmlns:a16="http://schemas.microsoft.com/office/drawing/2014/main" id="{31418B33-F8CF-42F1-B862-723548B0FF42}"/>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90" name="Rectangle 46">
            <a:extLst>
              <a:ext uri="{FF2B5EF4-FFF2-40B4-BE49-F238E27FC236}">
                <a16:creationId xmlns:a16="http://schemas.microsoft.com/office/drawing/2014/main" id="{54C4983A-CF15-4896-A4A1-0724C9A6B970}"/>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6191" name="Rectangle 47">
            <a:extLst>
              <a:ext uri="{FF2B5EF4-FFF2-40B4-BE49-F238E27FC236}">
                <a16:creationId xmlns:a16="http://schemas.microsoft.com/office/drawing/2014/main" id="{E9304E42-B130-401C-9A3A-9E26793C8858}"/>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92" name="Rectangle 48">
            <a:extLst>
              <a:ext uri="{FF2B5EF4-FFF2-40B4-BE49-F238E27FC236}">
                <a16:creationId xmlns:a16="http://schemas.microsoft.com/office/drawing/2014/main" id="{D39D8EEB-0C21-441D-A539-075BD6E7923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93" name="Rectangle 49">
            <a:extLst>
              <a:ext uri="{FF2B5EF4-FFF2-40B4-BE49-F238E27FC236}">
                <a16:creationId xmlns:a16="http://schemas.microsoft.com/office/drawing/2014/main" id="{F3FE14EA-717D-4673-A9D9-AEB603B4B241}"/>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94" name="Rectangle 50">
            <a:extLst>
              <a:ext uri="{FF2B5EF4-FFF2-40B4-BE49-F238E27FC236}">
                <a16:creationId xmlns:a16="http://schemas.microsoft.com/office/drawing/2014/main" id="{1D052AF8-F67F-41A9-87B7-455E5B3799F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95" name="Rectangle 51">
            <a:extLst>
              <a:ext uri="{FF2B5EF4-FFF2-40B4-BE49-F238E27FC236}">
                <a16:creationId xmlns:a16="http://schemas.microsoft.com/office/drawing/2014/main" id="{BC921760-9F46-42AD-9F90-F994BE92BB1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96" name="Rectangle 52">
            <a:extLst>
              <a:ext uri="{FF2B5EF4-FFF2-40B4-BE49-F238E27FC236}">
                <a16:creationId xmlns:a16="http://schemas.microsoft.com/office/drawing/2014/main" id="{4251E902-D30D-4E2A-8546-D78476164B5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97" name="Rectangle 53">
            <a:extLst>
              <a:ext uri="{FF2B5EF4-FFF2-40B4-BE49-F238E27FC236}">
                <a16:creationId xmlns:a16="http://schemas.microsoft.com/office/drawing/2014/main" id="{100B2F21-4CCA-491B-A485-CE4889AB0E5D}"/>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98" name="Rectangle 54">
            <a:extLst>
              <a:ext uri="{FF2B5EF4-FFF2-40B4-BE49-F238E27FC236}">
                <a16:creationId xmlns:a16="http://schemas.microsoft.com/office/drawing/2014/main" id="{78BB72B6-13DC-4A63-9AC7-718CBA8D3862}"/>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99" name="Rectangle 55">
            <a:extLst>
              <a:ext uri="{FF2B5EF4-FFF2-40B4-BE49-F238E27FC236}">
                <a16:creationId xmlns:a16="http://schemas.microsoft.com/office/drawing/2014/main" id="{142CD6A2-7E27-4295-865E-2CA0701CF19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200" name="Picture 56" descr="pot-quota">
            <a:extLst>
              <a:ext uri="{FF2B5EF4-FFF2-40B4-BE49-F238E27FC236}">
                <a16:creationId xmlns:a16="http://schemas.microsoft.com/office/drawing/2014/main" id="{9F3D7D06-1374-4F82-9341-D8386FC988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313" y="0"/>
            <a:ext cx="4357687"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1" name="Rectangle 58">
            <a:extLst>
              <a:ext uri="{FF2B5EF4-FFF2-40B4-BE49-F238E27FC236}">
                <a16:creationId xmlns:a16="http://schemas.microsoft.com/office/drawing/2014/main" id="{0F998E09-C39F-4712-A06B-864A326179B4}"/>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202" name="Picture 60" descr="tangenza1">
            <a:extLst>
              <a:ext uri="{FF2B5EF4-FFF2-40B4-BE49-F238E27FC236}">
                <a16:creationId xmlns:a16="http://schemas.microsoft.com/office/drawing/2014/main" id="{4AA65251-E3D0-4103-A0D9-94036D06E3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3603625"/>
            <a:ext cx="5213350"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3" name="Text Box 61">
            <a:extLst>
              <a:ext uri="{FF2B5EF4-FFF2-40B4-BE49-F238E27FC236}">
                <a16:creationId xmlns:a16="http://schemas.microsoft.com/office/drawing/2014/main" id="{1BCE54FB-E733-47C5-9B17-6CB2CA724AEB}"/>
              </a:ext>
            </a:extLst>
          </p:cNvPr>
          <p:cNvSpPr txBox="1">
            <a:spLocks noChangeArrowheads="1"/>
          </p:cNvSpPr>
          <p:nvPr/>
        </p:nvSpPr>
        <p:spPr bwMode="auto">
          <a:xfrm>
            <a:off x="285750" y="3214688"/>
            <a:ext cx="3641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Condizione di TANGENZA</a:t>
            </a:r>
          </a:p>
        </p:txBody>
      </p:sp>
      <p:sp>
        <p:nvSpPr>
          <p:cNvPr id="6204" name="Segnaposto numero diapositiva 57">
            <a:extLst>
              <a:ext uri="{FF2B5EF4-FFF2-40B4-BE49-F238E27FC236}">
                <a16:creationId xmlns:a16="http://schemas.microsoft.com/office/drawing/2014/main" id="{2803BEFC-DC5D-44A1-B8E4-67740CEDC8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E4EA8B3-D3A9-421D-8BC3-F3D0B6F217DC}" type="slidenum">
              <a:rPr lang="it-IT" altLang="it-IT" sz="1400"/>
              <a:pPr eaLnBrk="1" hangingPunct="1"/>
              <a:t>10</a:t>
            </a:fld>
            <a:endParaRPr lang="it-IT" altLang="it-IT" sz="1400"/>
          </a:p>
        </p:txBody>
      </p:sp>
      <p:sp>
        <p:nvSpPr>
          <p:cNvPr id="60" name="Rettangolo 59">
            <a:extLst>
              <a:ext uri="{FF2B5EF4-FFF2-40B4-BE49-F238E27FC236}">
                <a16:creationId xmlns:a16="http://schemas.microsoft.com/office/drawing/2014/main" id="{8E403B7E-FBE8-4A6E-BA81-87177785210B}"/>
              </a:ext>
            </a:extLst>
          </p:cNvPr>
          <p:cNvSpPr/>
          <p:nvPr/>
        </p:nvSpPr>
        <p:spPr>
          <a:xfrm>
            <a:off x="7572375" y="857250"/>
            <a:ext cx="419100" cy="339725"/>
          </a:xfrm>
          <a:prstGeom prst="rect">
            <a:avLst/>
          </a:prstGeom>
          <a:solidFill>
            <a:schemeClr val="bg1"/>
          </a:solidFill>
        </p:spPr>
        <p:txBody>
          <a:bodyPr wrap="none">
            <a:spAutoFit/>
          </a:bodyPr>
          <a:lstStyle/>
          <a:p>
            <a:pPr>
              <a:defRPr/>
            </a:pPr>
            <a:r>
              <a:rPr lang="it-IT" sz="1600" dirty="0" err="1">
                <a:latin typeface="Symbol" pitchFamily="18" charset="2"/>
              </a:rPr>
              <a:t>P</a:t>
            </a:r>
            <a:r>
              <a:rPr lang="it-IT" sz="1200" dirty="0" err="1">
                <a:latin typeface="+mn-lt"/>
              </a:rPr>
              <a:t>n</a:t>
            </a:r>
            <a:endParaRPr lang="it-IT" sz="1600" dirty="0">
              <a:latin typeface="Symbol" pitchFamily="18" charset="2"/>
            </a:endParaRPr>
          </a:p>
        </p:txBody>
      </p:sp>
      <p:sp>
        <p:nvSpPr>
          <p:cNvPr id="61" name="Rettangolo 60">
            <a:extLst>
              <a:ext uri="{FF2B5EF4-FFF2-40B4-BE49-F238E27FC236}">
                <a16:creationId xmlns:a16="http://schemas.microsoft.com/office/drawing/2014/main" id="{F4F55604-D23D-4EF7-A281-4DEC3A65F957}"/>
              </a:ext>
            </a:extLst>
          </p:cNvPr>
          <p:cNvSpPr/>
          <p:nvPr/>
        </p:nvSpPr>
        <p:spPr>
          <a:xfrm>
            <a:off x="7643813" y="285750"/>
            <a:ext cx="419100" cy="338138"/>
          </a:xfrm>
          <a:prstGeom prst="rect">
            <a:avLst/>
          </a:prstGeom>
          <a:solidFill>
            <a:schemeClr val="bg1"/>
          </a:solidFill>
        </p:spPr>
        <p:txBody>
          <a:bodyPr wrap="none">
            <a:spAutoFit/>
          </a:bodyPr>
          <a:lstStyle/>
          <a:p>
            <a:pPr>
              <a:defRPr/>
            </a:pPr>
            <a:r>
              <a:rPr lang="it-IT" sz="1600" dirty="0">
                <a:latin typeface="Symbol" pitchFamily="18" charset="2"/>
              </a:rPr>
              <a:t>P</a:t>
            </a:r>
            <a:r>
              <a:rPr lang="it-IT" sz="1200" dirty="0">
                <a:latin typeface="+mn-lt"/>
              </a:rPr>
              <a:t>d</a:t>
            </a:r>
            <a:endParaRPr lang="it-IT" sz="1600" dirty="0">
              <a:latin typeface="Symbol" pitchFamily="18" charset="2"/>
            </a:endParaRPr>
          </a:p>
        </p:txBody>
      </p:sp>
      <p:sp>
        <p:nvSpPr>
          <p:cNvPr id="6208" name="Rettangolo 61">
            <a:extLst>
              <a:ext uri="{FF2B5EF4-FFF2-40B4-BE49-F238E27FC236}">
                <a16:creationId xmlns:a16="http://schemas.microsoft.com/office/drawing/2014/main" id="{3DE42A5D-983C-466C-959D-55CF103699B3}"/>
              </a:ext>
            </a:extLst>
          </p:cNvPr>
          <p:cNvSpPr>
            <a:spLocks noChangeArrowheads="1"/>
          </p:cNvSpPr>
          <p:nvPr/>
        </p:nvSpPr>
        <p:spPr bwMode="auto">
          <a:xfrm>
            <a:off x="0" y="428625"/>
            <a:ext cx="47148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All’aumentare della quota, sia per l’elica che per il velivolo a getto la potenza disponibile si riduce per effetto della riduzione di densità.</a:t>
            </a:r>
          </a:p>
          <a:p>
            <a:pPr algn="just" eaLnBrk="1" hangingPunct="1"/>
            <a:r>
              <a:rPr lang="it-IT" altLang="it-IT" sz="1800"/>
              <a:t>E’ quindi chiaro che si ridurrà il rateo di salita (ed anche il massimo rateo di salita).</a:t>
            </a:r>
          </a:p>
          <a:p>
            <a:pPr algn="just" eaLnBrk="1" hangingPunct="1"/>
            <a:r>
              <a:rPr lang="it-IT" altLang="it-IT" sz="1800"/>
              <a:t>Si arriverà quindi ad una quota massima alla quale il velivolo può sostenersi in volo livellato, quota alla quale il massimo Rc è =0. Tale quota viene chiamata quota di tangenza (</a:t>
            </a:r>
            <a:r>
              <a:rPr lang="it-IT" altLang="it-IT" sz="1800" i="1"/>
              <a:t>ceiling</a:t>
            </a:r>
            <a:r>
              <a:rPr lang="it-IT" altLang="it-IT" sz="1800"/>
              <a:t> in Inglese).</a:t>
            </a:r>
          </a:p>
        </p:txBody>
      </p:sp>
      <p:cxnSp>
        <p:nvCxnSpPr>
          <p:cNvPr id="66" name="Connettore 2 65">
            <a:extLst>
              <a:ext uri="{FF2B5EF4-FFF2-40B4-BE49-F238E27FC236}">
                <a16:creationId xmlns:a16="http://schemas.microsoft.com/office/drawing/2014/main" id="{95E37514-65F1-4CFE-9382-BE2384124B55}"/>
              </a:ext>
            </a:extLst>
          </p:cNvPr>
          <p:cNvCxnSpPr/>
          <p:nvPr/>
        </p:nvCxnSpPr>
        <p:spPr>
          <a:xfrm rot="5400000" flipH="1" flipV="1">
            <a:off x="4463257" y="4750594"/>
            <a:ext cx="250190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Connettore 2 66">
            <a:extLst>
              <a:ext uri="{FF2B5EF4-FFF2-40B4-BE49-F238E27FC236}">
                <a16:creationId xmlns:a16="http://schemas.microsoft.com/office/drawing/2014/main" id="{ABEEB9B1-539F-47B3-943D-BF276BB7C547}"/>
              </a:ext>
            </a:extLst>
          </p:cNvPr>
          <p:cNvCxnSpPr/>
          <p:nvPr/>
        </p:nvCxnSpPr>
        <p:spPr>
          <a:xfrm flipV="1">
            <a:off x="5357813" y="5786438"/>
            <a:ext cx="34290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aphicFrame>
        <p:nvGraphicFramePr>
          <p:cNvPr id="6152" name="Object 29">
            <a:extLst>
              <a:ext uri="{FF2B5EF4-FFF2-40B4-BE49-F238E27FC236}">
                <a16:creationId xmlns:a16="http://schemas.microsoft.com/office/drawing/2014/main" id="{DC4FC2A6-BD50-463A-A1EE-B6567FB24808}"/>
              </a:ext>
            </a:extLst>
          </p:cNvPr>
          <p:cNvGraphicFramePr>
            <a:graphicFrameLocks noChangeAspect="1"/>
          </p:cNvGraphicFramePr>
          <p:nvPr/>
        </p:nvGraphicFramePr>
        <p:xfrm>
          <a:off x="8501063" y="5859463"/>
          <a:ext cx="249237" cy="284162"/>
        </p:xfrm>
        <a:graphic>
          <a:graphicData uri="http://schemas.openxmlformats.org/presentationml/2006/ole">
            <mc:AlternateContent xmlns:mc="http://schemas.openxmlformats.org/markup-compatibility/2006">
              <mc:Choice xmlns:v="urn:schemas-microsoft-com:vml" Requires="v">
                <p:oleObj spid="_x0000_s6263" name="Equazione" r:id="rId14" imgW="152280" imgH="177480" progId="Equation.3">
                  <p:embed/>
                </p:oleObj>
              </mc:Choice>
              <mc:Fallback>
                <p:oleObj name="Equazione" r:id="rId14" imgW="152280" imgH="177480" progId="Equation.3">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01063" y="5859463"/>
                        <a:ext cx="249237" cy="284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3" name="Object 28">
            <a:extLst>
              <a:ext uri="{FF2B5EF4-FFF2-40B4-BE49-F238E27FC236}">
                <a16:creationId xmlns:a16="http://schemas.microsoft.com/office/drawing/2014/main" id="{ED94C0F6-21C4-4362-AC56-BD601FEED719}"/>
              </a:ext>
            </a:extLst>
          </p:cNvPr>
          <p:cNvGraphicFramePr>
            <a:graphicFrameLocks noChangeAspect="1"/>
          </p:cNvGraphicFramePr>
          <p:nvPr/>
        </p:nvGraphicFramePr>
        <p:xfrm>
          <a:off x="5357813" y="3643313"/>
          <a:ext cx="344487" cy="249237"/>
        </p:xfrm>
        <a:graphic>
          <a:graphicData uri="http://schemas.openxmlformats.org/presentationml/2006/ole">
            <mc:AlternateContent xmlns:mc="http://schemas.openxmlformats.org/markup-compatibility/2006">
              <mc:Choice xmlns:v="urn:schemas-microsoft-com:vml" Requires="v">
                <p:oleObj spid="_x0000_s6264" name="Equazione" r:id="rId16" imgW="253800" imgH="177480" progId="Equation.3">
                  <p:embed/>
                </p:oleObj>
              </mc:Choice>
              <mc:Fallback>
                <p:oleObj name="Equazione" r:id="rId16" imgW="253800" imgH="177480" progId="Equation.3">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57813" y="3643313"/>
                        <a:ext cx="344487" cy="249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 name="Figura a mano libera 76">
            <a:extLst>
              <a:ext uri="{FF2B5EF4-FFF2-40B4-BE49-F238E27FC236}">
                <a16:creationId xmlns:a16="http://schemas.microsoft.com/office/drawing/2014/main" id="{8170D15A-7E38-4905-8686-D3CD974E9F6E}"/>
              </a:ext>
            </a:extLst>
          </p:cNvPr>
          <p:cNvSpPr/>
          <p:nvPr/>
        </p:nvSpPr>
        <p:spPr>
          <a:xfrm>
            <a:off x="6242050" y="4211638"/>
            <a:ext cx="2244725" cy="1595437"/>
          </a:xfrm>
          <a:custGeom>
            <a:avLst/>
            <a:gdLst>
              <a:gd name="connsiteX0" fmla="*/ 0 w 2244436"/>
              <a:gd name="connsiteY0" fmla="*/ 532014 h 1596043"/>
              <a:gd name="connsiteX1" fmla="*/ 166254 w 2244436"/>
              <a:gd name="connsiteY1" fmla="*/ 249381 h 1596043"/>
              <a:gd name="connsiteX2" fmla="*/ 432262 w 2244436"/>
              <a:gd name="connsiteY2" fmla="*/ 66501 h 1596043"/>
              <a:gd name="connsiteX3" fmla="*/ 814647 w 2244436"/>
              <a:gd name="connsiteY3" fmla="*/ 16625 h 1596043"/>
              <a:gd name="connsiteX4" fmla="*/ 1230284 w 2244436"/>
              <a:gd name="connsiteY4" fmla="*/ 166254 h 1596043"/>
              <a:gd name="connsiteX5" fmla="*/ 1645920 w 2244436"/>
              <a:gd name="connsiteY5" fmla="*/ 515388 h 1596043"/>
              <a:gd name="connsiteX6" fmla="*/ 2011680 w 2244436"/>
              <a:gd name="connsiteY6" fmla="*/ 1047403 h 1596043"/>
              <a:gd name="connsiteX7" fmla="*/ 2244436 w 2244436"/>
              <a:gd name="connsiteY7" fmla="*/ 1596043 h 159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4436" h="1596043">
                <a:moveTo>
                  <a:pt x="0" y="532014"/>
                </a:moveTo>
                <a:cubicBezTo>
                  <a:pt x="47105" y="429490"/>
                  <a:pt x="94210" y="326966"/>
                  <a:pt x="166254" y="249381"/>
                </a:cubicBezTo>
                <a:cubicBezTo>
                  <a:pt x="238298" y="171796"/>
                  <a:pt x="324196" y="105294"/>
                  <a:pt x="432262" y="66501"/>
                </a:cubicBezTo>
                <a:cubicBezTo>
                  <a:pt x="540328" y="27708"/>
                  <a:pt x="681643" y="0"/>
                  <a:pt x="814647" y="16625"/>
                </a:cubicBezTo>
                <a:cubicBezTo>
                  <a:pt x="947651" y="33251"/>
                  <a:pt x="1091739" y="83127"/>
                  <a:pt x="1230284" y="166254"/>
                </a:cubicBezTo>
                <a:cubicBezTo>
                  <a:pt x="1368830" y="249381"/>
                  <a:pt x="1515687" y="368530"/>
                  <a:pt x="1645920" y="515388"/>
                </a:cubicBezTo>
                <a:cubicBezTo>
                  <a:pt x="1776153" y="662246"/>
                  <a:pt x="1911927" y="867294"/>
                  <a:pt x="2011680" y="1047403"/>
                </a:cubicBezTo>
                <a:cubicBezTo>
                  <a:pt x="2111433" y="1227512"/>
                  <a:pt x="2177934" y="1411777"/>
                  <a:pt x="2244436" y="1596043"/>
                </a:cubicBezTo>
              </a:path>
            </a:pathLst>
          </a:custGeom>
          <a:ln w="25400">
            <a:solidFill>
              <a:srgbClr val="0000CC"/>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78" name="Figura a mano libera 77">
            <a:extLst>
              <a:ext uri="{FF2B5EF4-FFF2-40B4-BE49-F238E27FC236}">
                <a16:creationId xmlns:a16="http://schemas.microsoft.com/office/drawing/2014/main" id="{F7DBB2EC-8302-4529-A695-22FF1F924583}"/>
              </a:ext>
            </a:extLst>
          </p:cNvPr>
          <p:cNvSpPr/>
          <p:nvPr/>
        </p:nvSpPr>
        <p:spPr>
          <a:xfrm>
            <a:off x="6426200" y="4710113"/>
            <a:ext cx="1811338" cy="1081087"/>
          </a:xfrm>
          <a:custGeom>
            <a:avLst/>
            <a:gdLst>
              <a:gd name="connsiteX0" fmla="*/ 0 w 1812174"/>
              <a:gd name="connsiteY0" fmla="*/ 349134 h 1080654"/>
              <a:gd name="connsiteX1" fmla="*/ 166254 w 1812174"/>
              <a:gd name="connsiteY1" fmla="*/ 133003 h 1080654"/>
              <a:gd name="connsiteX2" fmla="*/ 432262 w 1812174"/>
              <a:gd name="connsiteY2" fmla="*/ 16625 h 1080654"/>
              <a:gd name="connsiteX3" fmla="*/ 781396 w 1812174"/>
              <a:gd name="connsiteY3" fmla="*/ 33251 h 1080654"/>
              <a:gd name="connsiteX4" fmla="*/ 1113905 w 1812174"/>
              <a:gd name="connsiteY4" fmla="*/ 182880 h 1080654"/>
              <a:gd name="connsiteX5" fmla="*/ 1429789 w 1812174"/>
              <a:gd name="connsiteY5" fmla="*/ 465513 h 1080654"/>
              <a:gd name="connsiteX6" fmla="*/ 1679171 w 1812174"/>
              <a:gd name="connsiteY6" fmla="*/ 798022 h 1080654"/>
              <a:gd name="connsiteX7" fmla="*/ 1812174 w 1812174"/>
              <a:gd name="connsiteY7" fmla="*/ 1080654 h 108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2174" h="1080654">
                <a:moveTo>
                  <a:pt x="0" y="349134"/>
                </a:moveTo>
                <a:cubicBezTo>
                  <a:pt x="47105" y="268777"/>
                  <a:pt x="94210" y="188421"/>
                  <a:pt x="166254" y="133003"/>
                </a:cubicBezTo>
                <a:cubicBezTo>
                  <a:pt x="238298" y="77585"/>
                  <a:pt x="329738" y="33250"/>
                  <a:pt x="432262" y="16625"/>
                </a:cubicBezTo>
                <a:cubicBezTo>
                  <a:pt x="534786" y="0"/>
                  <a:pt x="667789" y="5542"/>
                  <a:pt x="781396" y="33251"/>
                </a:cubicBezTo>
                <a:cubicBezTo>
                  <a:pt x="895003" y="60960"/>
                  <a:pt x="1005840" y="110836"/>
                  <a:pt x="1113905" y="182880"/>
                </a:cubicBezTo>
                <a:cubicBezTo>
                  <a:pt x="1221971" y="254924"/>
                  <a:pt x="1335578" y="362989"/>
                  <a:pt x="1429789" y="465513"/>
                </a:cubicBezTo>
                <a:cubicBezTo>
                  <a:pt x="1524000" y="568037"/>
                  <a:pt x="1615440" y="695499"/>
                  <a:pt x="1679171" y="798022"/>
                </a:cubicBezTo>
                <a:cubicBezTo>
                  <a:pt x="1742902" y="900545"/>
                  <a:pt x="1777538" y="990599"/>
                  <a:pt x="1812174" y="1080654"/>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79" name="Figura a mano libera 78">
            <a:extLst>
              <a:ext uri="{FF2B5EF4-FFF2-40B4-BE49-F238E27FC236}">
                <a16:creationId xmlns:a16="http://schemas.microsoft.com/office/drawing/2014/main" id="{B436AD0F-5FF5-4773-A887-7423B15234F7}"/>
              </a:ext>
            </a:extLst>
          </p:cNvPr>
          <p:cNvSpPr/>
          <p:nvPr/>
        </p:nvSpPr>
        <p:spPr>
          <a:xfrm>
            <a:off x="6786563" y="5283200"/>
            <a:ext cx="1019175" cy="508000"/>
          </a:xfrm>
          <a:custGeom>
            <a:avLst/>
            <a:gdLst>
              <a:gd name="connsiteX0" fmla="*/ 0 w 1113906"/>
              <a:gd name="connsiteY0" fmla="*/ 191193 h 507076"/>
              <a:gd name="connsiteX1" fmla="*/ 266007 w 1113906"/>
              <a:gd name="connsiteY1" fmla="*/ 24938 h 507076"/>
              <a:gd name="connsiteX2" fmla="*/ 532015 w 1113906"/>
              <a:gd name="connsiteY2" fmla="*/ 41564 h 507076"/>
              <a:gd name="connsiteX3" fmla="*/ 814647 w 1113906"/>
              <a:gd name="connsiteY3" fmla="*/ 157942 h 507076"/>
              <a:gd name="connsiteX4" fmla="*/ 1030778 w 1113906"/>
              <a:gd name="connsiteY4" fmla="*/ 357447 h 507076"/>
              <a:gd name="connsiteX5" fmla="*/ 1113906 w 1113906"/>
              <a:gd name="connsiteY5" fmla="*/ 507076 h 50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06" h="507076">
                <a:moveTo>
                  <a:pt x="0" y="191193"/>
                </a:moveTo>
                <a:cubicBezTo>
                  <a:pt x="88669" y="120534"/>
                  <a:pt x="177338" y="49876"/>
                  <a:pt x="266007" y="24938"/>
                </a:cubicBezTo>
                <a:cubicBezTo>
                  <a:pt x="354676" y="0"/>
                  <a:pt x="440575" y="19397"/>
                  <a:pt x="532015" y="41564"/>
                </a:cubicBezTo>
                <a:cubicBezTo>
                  <a:pt x="623455" y="63731"/>
                  <a:pt x="731520" y="105295"/>
                  <a:pt x="814647" y="157942"/>
                </a:cubicBezTo>
                <a:cubicBezTo>
                  <a:pt x="897774" y="210589"/>
                  <a:pt x="980901" y="299258"/>
                  <a:pt x="1030778" y="357447"/>
                </a:cubicBezTo>
                <a:cubicBezTo>
                  <a:pt x="1080655" y="415636"/>
                  <a:pt x="1097280" y="461356"/>
                  <a:pt x="1113906" y="507076"/>
                </a:cubicBezTo>
              </a:path>
            </a:pathLst>
          </a:custGeom>
          <a:ln w="25400">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cxnSp>
        <p:nvCxnSpPr>
          <p:cNvPr id="81" name="Connettore 2 80">
            <a:extLst>
              <a:ext uri="{FF2B5EF4-FFF2-40B4-BE49-F238E27FC236}">
                <a16:creationId xmlns:a16="http://schemas.microsoft.com/office/drawing/2014/main" id="{EF30C733-4524-4AB2-8548-6599E628B209}"/>
              </a:ext>
            </a:extLst>
          </p:cNvPr>
          <p:cNvCxnSpPr/>
          <p:nvPr/>
        </p:nvCxnSpPr>
        <p:spPr>
          <a:xfrm rot="5400000">
            <a:off x="6929437" y="4714876"/>
            <a:ext cx="1285875" cy="571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215" name="Rettangolo 81">
            <a:extLst>
              <a:ext uri="{FF2B5EF4-FFF2-40B4-BE49-F238E27FC236}">
                <a16:creationId xmlns:a16="http://schemas.microsoft.com/office/drawing/2014/main" id="{564BA6A2-BCC2-4DEC-BC17-7273BAFEA325}"/>
              </a:ext>
            </a:extLst>
          </p:cNvPr>
          <p:cNvSpPr>
            <a:spLocks noChangeArrowheads="1"/>
          </p:cNvSpPr>
          <p:nvPr/>
        </p:nvSpPr>
        <p:spPr bwMode="auto">
          <a:xfrm>
            <a:off x="7858125" y="4000500"/>
            <a:ext cx="754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quota</a:t>
            </a:r>
          </a:p>
        </p:txBody>
      </p:sp>
      <p:sp>
        <p:nvSpPr>
          <p:cNvPr id="83" name="Rettangolo 82">
            <a:extLst>
              <a:ext uri="{FF2B5EF4-FFF2-40B4-BE49-F238E27FC236}">
                <a16:creationId xmlns:a16="http://schemas.microsoft.com/office/drawing/2014/main" id="{A1611D98-728D-4344-9478-D5E6A6896AF5}"/>
              </a:ext>
            </a:extLst>
          </p:cNvPr>
          <p:cNvSpPr/>
          <p:nvPr/>
        </p:nvSpPr>
        <p:spPr>
          <a:xfrm>
            <a:off x="4214813" y="5000625"/>
            <a:ext cx="419100" cy="338138"/>
          </a:xfrm>
          <a:prstGeom prst="rect">
            <a:avLst/>
          </a:prstGeom>
          <a:solidFill>
            <a:schemeClr val="bg1"/>
          </a:solidFill>
        </p:spPr>
        <p:txBody>
          <a:bodyPr wrap="none">
            <a:spAutoFit/>
          </a:bodyPr>
          <a:lstStyle/>
          <a:p>
            <a:pPr>
              <a:defRPr/>
            </a:pPr>
            <a:r>
              <a:rPr lang="it-IT" sz="1600" dirty="0">
                <a:latin typeface="Symbol" pitchFamily="18" charset="2"/>
              </a:rPr>
              <a:t>P</a:t>
            </a:r>
            <a:r>
              <a:rPr lang="it-IT" sz="1200" dirty="0">
                <a:latin typeface="+mn-lt"/>
              </a:rPr>
              <a:t>d</a:t>
            </a:r>
            <a:endParaRPr lang="it-IT" sz="1600" dirty="0">
              <a:latin typeface="Symbol" pitchFamily="18" charset="2"/>
            </a:endParaRPr>
          </a:p>
        </p:txBody>
      </p:sp>
      <p:sp>
        <p:nvSpPr>
          <p:cNvPr id="84" name="Rettangolo 83">
            <a:extLst>
              <a:ext uri="{FF2B5EF4-FFF2-40B4-BE49-F238E27FC236}">
                <a16:creationId xmlns:a16="http://schemas.microsoft.com/office/drawing/2014/main" id="{50C21B13-36AC-455F-979F-F95CCD83EBAF}"/>
              </a:ext>
            </a:extLst>
          </p:cNvPr>
          <p:cNvSpPr/>
          <p:nvPr/>
        </p:nvSpPr>
        <p:spPr>
          <a:xfrm>
            <a:off x="3500438" y="4000500"/>
            <a:ext cx="419100" cy="339725"/>
          </a:xfrm>
          <a:prstGeom prst="rect">
            <a:avLst/>
          </a:prstGeom>
          <a:solidFill>
            <a:schemeClr val="bg1"/>
          </a:solidFill>
        </p:spPr>
        <p:txBody>
          <a:bodyPr wrap="none">
            <a:spAutoFit/>
          </a:bodyPr>
          <a:lstStyle/>
          <a:p>
            <a:pPr>
              <a:defRPr/>
            </a:pPr>
            <a:r>
              <a:rPr lang="it-IT" sz="1600" dirty="0" err="1">
                <a:latin typeface="Symbol" pitchFamily="18" charset="2"/>
              </a:rPr>
              <a:t>P</a:t>
            </a:r>
            <a:r>
              <a:rPr lang="it-IT" sz="1200" dirty="0" err="1">
                <a:latin typeface="+mn-lt"/>
              </a:rPr>
              <a:t>n</a:t>
            </a:r>
            <a:endParaRPr lang="it-IT" sz="1600" dirty="0">
              <a:latin typeface="Symbol" pitchFamily="18" charset="2"/>
            </a:endParaRPr>
          </a:p>
        </p:txBody>
      </p:sp>
      <p:cxnSp>
        <p:nvCxnSpPr>
          <p:cNvPr id="86" name="Connettore 1 85">
            <a:extLst>
              <a:ext uri="{FF2B5EF4-FFF2-40B4-BE49-F238E27FC236}">
                <a16:creationId xmlns:a16="http://schemas.microsoft.com/office/drawing/2014/main" id="{59A6FD61-C7F9-4EDC-BB4D-4AAD78C7BC58}"/>
              </a:ext>
            </a:extLst>
          </p:cNvPr>
          <p:cNvCxnSpPr/>
          <p:nvPr/>
        </p:nvCxnSpPr>
        <p:spPr>
          <a:xfrm rot="5400000" flipH="1" flipV="1">
            <a:off x="5250656" y="4464844"/>
            <a:ext cx="1785938" cy="857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Connettore 1 88">
            <a:extLst>
              <a:ext uri="{FF2B5EF4-FFF2-40B4-BE49-F238E27FC236}">
                <a16:creationId xmlns:a16="http://schemas.microsoft.com/office/drawing/2014/main" id="{A5B0B32E-A057-433B-9526-A811B8843467}"/>
              </a:ext>
            </a:extLst>
          </p:cNvPr>
          <p:cNvCxnSpPr/>
          <p:nvPr/>
        </p:nvCxnSpPr>
        <p:spPr>
          <a:xfrm rot="5400000" flipH="1" flipV="1">
            <a:off x="5643563" y="4714875"/>
            <a:ext cx="1143000" cy="1000125"/>
          </a:xfrm>
          <a:prstGeom prst="line">
            <a:avLst/>
          </a:prstGeom>
        </p:spPr>
        <p:style>
          <a:lnRef idx="1">
            <a:schemeClr val="accent1"/>
          </a:lnRef>
          <a:fillRef idx="0">
            <a:schemeClr val="accent1"/>
          </a:fillRef>
          <a:effectRef idx="0">
            <a:schemeClr val="accent1"/>
          </a:effectRef>
          <a:fontRef idx="minor">
            <a:schemeClr val="tx1"/>
          </a:fontRef>
        </p:style>
      </p:cxnSp>
      <p:sp>
        <p:nvSpPr>
          <p:cNvPr id="93" name="Ovale 92">
            <a:extLst>
              <a:ext uri="{FF2B5EF4-FFF2-40B4-BE49-F238E27FC236}">
                <a16:creationId xmlns:a16="http://schemas.microsoft.com/office/drawing/2014/main" id="{029CE627-8419-4785-96C4-47941C37503B}"/>
              </a:ext>
            </a:extLst>
          </p:cNvPr>
          <p:cNvSpPr/>
          <p:nvPr/>
        </p:nvSpPr>
        <p:spPr>
          <a:xfrm>
            <a:off x="6858000" y="4214813"/>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95" name="Ovale 94">
            <a:extLst>
              <a:ext uri="{FF2B5EF4-FFF2-40B4-BE49-F238E27FC236}">
                <a16:creationId xmlns:a16="http://schemas.microsoft.com/office/drawing/2014/main" id="{0CCC5348-3C5E-4F85-B362-7378354A81FA}"/>
              </a:ext>
            </a:extLst>
          </p:cNvPr>
          <p:cNvSpPr/>
          <p:nvPr/>
        </p:nvSpPr>
        <p:spPr>
          <a:xfrm>
            <a:off x="6929438" y="4643438"/>
            <a:ext cx="71437"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cxnSp>
        <p:nvCxnSpPr>
          <p:cNvPr id="96" name="Connettore 1 95">
            <a:extLst>
              <a:ext uri="{FF2B5EF4-FFF2-40B4-BE49-F238E27FC236}">
                <a16:creationId xmlns:a16="http://schemas.microsoft.com/office/drawing/2014/main" id="{ADD195C7-776B-480C-A85A-D6CF0C776B6E}"/>
              </a:ext>
            </a:extLst>
          </p:cNvPr>
          <p:cNvCxnSpPr/>
          <p:nvPr/>
        </p:nvCxnSpPr>
        <p:spPr>
          <a:xfrm>
            <a:off x="5715000" y="4213225"/>
            <a:ext cx="1857375" cy="158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99" name="Connettore 1 98">
            <a:extLst>
              <a:ext uri="{FF2B5EF4-FFF2-40B4-BE49-F238E27FC236}">
                <a16:creationId xmlns:a16="http://schemas.microsoft.com/office/drawing/2014/main" id="{002AB4E6-9EA8-4323-9E22-EE52BF815EF4}"/>
              </a:ext>
            </a:extLst>
          </p:cNvPr>
          <p:cNvCxnSpPr/>
          <p:nvPr/>
        </p:nvCxnSpPr>
        <p:spPr>
          <a:xfrm>
            <a:off x="5786438" y="4714875"/>
            <a:ext cx="1857375" cy="158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224" name="Rettangolo 99">
            <a:extLst>
              <a:ext uri="{FF2B5EF4-FFF2-40B4-BE49-F238E27FC236}">
                <a16:creationId xmlns:a16="http://schemas.microsoft.com/office/drawing/2014/main" id="{CC1728E9-31FB-4204-AF18-034D34D41D0F}"/>
              </a:ext>
            </a:extLst>
          </p:cNvPr>
          <p:cNvSpPr>
            <a:spLocks noChangeArrowheads="1"/>
          </p:cNvSpPr>
          <p:nvPr/>
        </p:nvSpPr>
        <p:spPr bwMode="auto">
          <a:xfrm>
            <a:off x="5072063" y="2428875"/>
            <a:ext cx="40719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Sia il massimo RC che il massimo angolo di salita si riducono all’aumentare della quota.</a:t>
            </a:r>
          </a:p>
        </p:txBody>
      </p:sp>
      <p:sp>
        <p:nvSpPr>
          <p:cNvPr id="82" name="Segnaposto piè di pagina 4">
            <a:extLst>
              <a:ext uri="{FF2B5EF4-FFF2-40B4-BE49-F238E27FC236}">
                <a16:creationId xmlns:a16="http://schemas.microsoft.com/office/drawing/2014/main" id="{998C91E4-C05D-4ECE-9A87-E290D1F0FAE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6">
            <a:extLst>
              <a:ext uri="{FF2B5EF4-FFF2-40B4-BE49-F238E27FC236}">
                <a16:creationId xmlns:a16="http://schemas.microsoft.com/office/drawing/2014/main" id="{BADB2984-DDA7-44CB-BAF1-652BFCB1D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17888"/>
            <a:ext cx="4500563"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9" name="Rectangle 2">
            <a:extLst>
              <a:ext uri="{FF2B5EF4-FFF2-40B4-BE49-F238E27FC236}">
                <a16:creationId xmlns:a16="http://schemas.microsoft.com/office/drawing/2014/main" id="{5F98F269-B854-449E-BAED-9B8635820B5B}"/>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7180" name="Rectangle 3">
            <a:extLst>
              <a:ext uri="{FF2B5EF4-FFF2-40B4-BE49-F238E27FC236}">
                <a16:creationId xmlns:a16="http://schemas.microsoft.com/office/drawing/2014/main" id="{4272EACE-CF4D-417E-9F19-3BAABA21232B}"/>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1" name="Rectangle 4">
            <a:extLst>
              <a:ext uri="{FF2B5EF4-FFF2-40B4-BE49-F238E27FC236}">
                <a16:creationId xmlns:a16="http://schemas.microsoft.com/office/drawing/2014/main" id="{210D3883-4DE5-4DF6-92E0-7CE252C451CE}"/>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2" name="Rectangle 5">
            <a:extLst>
              <a:ext uri="{FF2B5EF4-FFF2-40B4-BE49-F238E27FC236}">
                <a16:creationId xmlns:a16="http://schemas.microsoft.com/office/drawing/2014/main" id="{A9F49E6A-6E49-47DF-8E55-9CCD3B839B39}"/>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3" name="Rectangle 6">
            <a:extLst>
              <a:ext uri="{FF2B5EF4-FFF2-40B4-BE49-F238E27FC236}">
                <a16:creationId xmlns:a16="http://schemas.microsoft.com/office/drawing/2014/main" id="{B7F51CFE-600E-4311-8BA1-A687A4DA0F8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4" name="Rectangle 7">
            <a:extLst>
              <a:ext uri="{FF2B5EF4-FFF2-40B4-BE49-F238E27FC236}">
                <a16:creationId xmlns:a16="http://schemas.microsoft.com/office/drawing/2014/main" id="{0743FE46-1877-4B1B-8AFD-28D29206A61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5" name="Rectangle 8">
            <a:extLst>
              <a:ext uri="{FF2B5EF4-FFF2-40B4-BE49-F238E27FC236}">
                <a16:creationId xmlns:a16="http://schemas.microsoft.com/office/drawing/2014/main" id="{7037CC83-B435-46BC-B818-4B5C46B476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6" name="Rectangle 9">
            <a:extLst>
              <a:ext uri="{FF2B5EF4-FFF2-40B4-BE49-F238E27FC236}">
                <a16:creationId xmlns:a16="http://schemas.microsoft.com/office/drawing/2014/main" id="{30773063-4D53-411E-8C1E-0F69ACA08DF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7" name="Rectangle 10">
            <a:extLst>
              <a:ext uri="{FF2B5EF4-FFF2-40B4-BE49-F238E27FC236}">
                <a16:creationId xmlns:a16="http://schemas.microsoft.com/office/drawing/2014/main" id="{1BA8B706-A983-4798-B1F4-7E32BAE3E24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8" name="Rectangle 11">
            <a:extLst>
              <a:ext uri="{FF2B5EF4-FFF2-40B4-BE49-F238E27FC236}">
                <a16:creationId xmlns:a16="http://schemas.microsoft.com/office/drawing/2014/main" id="{4A28AA56-B96F-49F3-91C3-58135A911BD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9" name="Rectangle 12">
            <a:extLst>
              <a:ext uri="{FF2B5EF4-FFF2-40B4-BE49-F238E27FC236}">
                <a16:creationId xmlns:a16="http://schemas.microsoft.com/office/drawing/2014/main" id="{FB9BED41-7E41-4DCA-8E80-6D9960E68034}"/>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0" name="Rectangle 13">
            <a:extLst>
              <a:ext uri="{FF2B5EF4-FFF2-40B4-BE49-F238E27FC236}">
                <a16:creationId xmlns:a16="http://schemas.microsoft.com/office/drawing/2014/main" id="{914212E7-A220-438F-8C72-9CA1E5BBD2CC}"/>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1" name="Rectangle 14">
            <a:extLst>
              <a:ext uri="{FF2B5EF4-FFF2-40B4-BE49-F238E27FC236}">
                <a16:creationId xmlns:a16="http://schemas.microsoft.com/office/drawing/2014/main" id="{D740D6D7-ED10-42B0-A24D-64FA461574F8}"/>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2" name="Rectangle 15">
            <a:extLst>
              <a:ext uri="{FF2B5EF4-FFF2-40B4-BE49-F238E27FC236}">
                <a16:creationId xmlns:a16="http://schemas.microsoft.com/office/drawing/2014/main" id="{F9BBFF7E-A2F7-4184-863F-86E514C08374}"/>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3" name="Rectangle 16">
            <a:extLst>
              <a:ext uri="{FF2B5EF4-FFF2-40B4-BE49-F238E27FC236}">
                <a16:creationId xmlns:a16="http://schemas.microsoft.com/office/drawing/2014/main" id="{A8B72CF0-4B13-4EDD-B9F1-65F43E9B96F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4" name="Rectangle 17">
            <a:extLst>
              <a:ext uri="{FF2B5EF4-FFF2-40B4-BE49-F238E27FC236}">
                <a16:creationId xmlns:a16="http://schemas.microsoft.com/office/drawing/2014/main" id="{7502755C-328C-44D7-95EF-FD6C119651C1}"/>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5" name="Rectangle 18">
            <a:extLst>
              <a:ext uri="{FF2B5EF4-FFF2-40B4-BE49-F238E27FC236}">
                <a16:creationId xmlns:a16="http://schemas.microsoft.com/office/drawing/2014/main" id="{14536900-DA73-41DE-8DCA-289AA8FB2C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6" name="Rectangle 19">
            <a:extLst>
              <a:ext uri="{FF2B5EF4-FFF2-40B4-BE49-F238E27FC236}">
                <a16:creationId xmlns:a16="http://schemas.microsoft.com/office/drawing/2014/main" id="{64704E97-EE8A-4D61-8A6C-D70A7A51ABC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7" name="Rectangle 20">
            <a:extLst>
              <a:ext uri="{FF2B5EF4-FFF2-40B4-BE49-F238E27FC236}">
                <a16:creationId xmlns:a16="http://schemas.microsoft.com/office/drawing/2014/main" id="{B9B6CD9A-8EB2-48A6-A1F7-39CF875CA9B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8" name="Rectangle 21">
            <a:extLst>
              <a:ext uri="{FF2B5EF4-FFF2-40B4-BE49-F238E27FC236}">
                <a16:creationId xmlns:a16="http://schemas.microsoft.com/office/drawing/2014/main" id="{69F39B94-1B75-4DC6-855E-F1D186A7877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9" name="Rectangle 22">
            <a:extLst>
              <a:ext uri="{FF2B5EF4-FFF2-40B4-BE49-F238E27FC236}">
                <a16:creationId xmlns:a16="http://schemas.microsoft.com/office/drawing/2014/main" id="{13EB6F8F-C365-493A-A2C3-1DFC7BF4A0C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00" name="Rectangle 23">
            <a:extLst>
              <a:ext uri="{FF2B5EF4-FFF2-40B4-BE49-F238E27FC236}">
                <a16:creationId xmlns:a16="http://schemas.microsoft.com/office/drawing/2014/main" id="{789EA89C-E0BF-4B3B-8B8C-438844EDEA1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01" name="Rectangle 24">
            <a:extLst>
              <a:ext uri="{FF2B5EF4-FFF2-40B4-BE49-F238E27FC236}">
                <a16:creationId xmlns:a16="http://schemas.microsoft.com/office/drawing/2014/main" id="{2889FB88-D17B-48A5-8370-A2BCDAD91B38}"/>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02" name="Rectangle 25">
            <a:extLst>
              <a:ext uri="{FF2B5EF4-FFF2-40B4-BE49-F238E27FC236}">
                <a16:creationId xmlns:a16="http://schemas.microsoft.com/office/drawing/2014/main" id="{C856215C-F017-4E2D-8F3A-6DE7A2FCA0F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03" name="Rectangle 26">
            <a:extLst>
              <a:ext uri="{FF2B5EF4-FFF2-40B4-BE49-F238E27FC236}">
                <a16:creationId xmlns:a16="http://schemas.microsoft.com/office/drawing/2014/main" id="{5E973A59-D48C-4984-9215-979A56FD99F4}"/>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04" name="Rectangle 27">
            <a:extLst>
              <a:ext uri="{FF2B5EF4-FFF2-40B4-BE49-F238E27FC236}">
                <a16:creationId xmlns:a16="http://schemas.microsoft.com/office/drawing/2014/main" id="{8521B7E2-A7B9-4CC6-8C57-5C38AC7C54D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05" name="Rectangle 28">
            <a:extLst>
              <a:ext uri="{FF2B5EF4-FFF2-40B4-BE49-F238E27FC236}">
                <a16:creationId xmlns:a16="http://schemas.microsoft.com/office/drawing/2014/main" id="{5708859D-43B4-4089-A484-6D77A65B435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06" name="Rectangle 29">
            <a:extLst>
              <a:ext uri="{FF2B5EF4-FFF2-40B4-BE49-F238E27FC236}">
                <a16:creationId xmlns:a16="http://schemas.microsoft.com/office/drawing/2014/main" id="{18F1472B-B832-4D10-B998-03F4E8F6030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07" name="Rectangle 30">
            <a:extLst>
              <a:ext uri="{FF2B5EF4-FFF2-40B4-BE49-F238E27FC236}">
                <a16:creationId xmlns:a16="http://schemas.microsoft.com/office/drawing/2014/main" id="{DE638943-7284-4746-B58B-BFBE1C092C1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08" name="Rectangle 31">
            <a:extLst>
              <a:ext uri="{FF2B5EF4-FFF2-40B4-BE49-F238E27FC236}">
                <a16:creationId xmlns:a16="http://schemas.microsoft.com/office/drawing/2014/main" id="{E6B4D864-7AA3-47AF-821E-4B744C3B752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170" name="Object 32">
            <a:extLst>
              <a:ext uri="{FF2B5EF4-FFF2-40B4-BE49-F238E27FC236}">
                <a16:creationId xmlns:a16="http://schemas.microsoft.com/office/drawing/2014/main" id="{04CD8249-0208-4135-A617-6589ED81E0A7}"/>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270" name="Equation" r:id="rId4" imgW="190335" imgH="215713" progId="Equation.3">
                  <p:embed/>
                </p:oleObj>
              </mc:Choice>
              <mc:Fallback>
                <p:oleObj name="Equation" r:id="rId4" imgW="190335" imgH="215713"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33">
            <a:extLst>
              <a:ext uri="{FF2B5EF4-FFF2-40B4-BE49-F238E27FC236}">
                <a16:creationId xmlns:a16="http://schemas.microsoft.com/office/drawing/2014/main" id="{12D65504-0D0A-44D6-A21C-EA5BFF3CD0D5}"/>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271" name="Equation" r:id="rId6" imgW="215619" imgH="215619" progId="Equation.3">
                  <p:embed/>
                </p:oleObj>
              </mc:Choice>
              <mc:Fallback>
                <p:oleObj name="Equation" r:id="rId6" imgW="215619" imgH="215619"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34">
            <a:extLst>
              <a:ext uri="{FF2B5EF4-FFF2-40B4-BE49-F238E27FC236}">
                <a16:creationId xmlns:a16="http://schemas.microsoft.com/office/drawing/2014/main" id="{B5580E1C-0A1D-4AB1-95A6-BB798682D892}"/>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272" name="Equation" r:id="rId8" imgW="164885" imgH="215619" progId="Equation.3">
                  <p:embed/>
                </p:oleObj>
              </mc:Choice>
              <mc:Fallback>
                <p:oleObj name="Equation" r:id="rId8" imgW="164885" imgH="215619" progId="Equation.3">
                  <p:embed/>
                  <p:pic>
                    <p:nvPicPr>
                      <p:cNvPr id="0"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09" name="Rectangle 35">
            <a:extLst>
              <a:ext uri="{FF2B5EF4-FFF2-40B4-BE49-F238E27FC236}">
                <a16:creationId xmlns:a16="http://schemas.microsoft.com/office/drawing/2014/main" id="{6CF12C69-984E-4431-B004-7CFC0E6775DF}"/>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173" name="Object 36">
            <a:extLst>
              <a:ext uri="{FF2B5EF4-FFF2-40B4-BE49-F238E27FC236}">
                <a16:creationId xmlns:a16="http://schemas.microsoft.com/office/drawing/2014/main" id="{8BA1CB82-6D79-4B5B-918C-E6A69649AA78}"/>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273" name="Equation" r:id="rId10" imgW="190335" imgH="215713" progId="Equation.3">
                  <p:embed/>
                </p:oleObj>
              </mc:Choice>
              <mc:Fallback>
                <p:oleObj name="Equation" r:id="rId10" imgW="190335" imgH="215713" progId="Equation.3">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4" name="Object 37">
            <a:extLst>
              <a:ext uri="{FF2B5EF4-FFF2-40B4-BE49-F238E27FC236}">
                <a16:creationId xmlns:a16="http://schemas.microsoft.com/office/drawing/2014/main" id="{B28CA126-80EA-4F02-8662-8564F85D2516}"/>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274" name="Equation" r:id="rId11" imgW="215619" imgH="215619" progId="Equation.3">
                  <p:embed/>
                </p:oleObj>
              </mc:Choice>
              <mc:Fallback>
                <p:oleObj name="Equation" r:id="rId11" imgW="215619" imgH="215619" progId="Equation.3">
                  <p:embed/>
                  <p:pic>
                    <p:nvPicPr>
                      <p:cNvPr id="0"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5" name="Object 38">
            <a:extLst>
              <a:ext uri="{FF2B5EF4-FFF2-40B4-BE49-F238E27FC236}">
                <a16:creationId xmlns:a16="http://schemas.microsoft.com/office/drawing/2014/main" id="{78A68432-FB1E-4D78-AFA1-FBFB8664F345}"/>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275" name="Equation" r:id="rId12" imgW="164885" imgH="215619" progId="Equation.3">
                  <p:embed/>
                </p:oleObj>
              </mc:Choice>
              <mc:Fallback>
                <p:oleObj name="Equation" r:id="rId12" imgW="164885" imgH="215619" progId="Equation.3">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10" name="Rectangle 39">
            <a:extLst>
              <a:ext uri="{FF2B5EF4-FFF2-40B4-BE49-F238E27FC236}">
                <a16:creationId xmlns:a16="http://schemas.microsoft.com/office/drawing/2014/main" id="{717CFDEE-7B56-45E7-8CF6-CBE424A21B46}"/>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7211" name="Rectangle 42">
            <a:extLst>
              <a:ext uri="{FF2B5EF4-FFF2-40B4-BE49-F238E27FC236}">
                <a16:creationId xmlns:a16="http://schemas.microsoft.com/office/drawing/2014/main" id="{D2F2220A-60FF-49F4-B155-4DADCEECE015}"/>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12" name="Rectangle 43">
            <a:extLst>
              <a:ext uri="{FF2B5EF4-FFF2-40B4-BE49-F238E27FC236}">
                <a16:creationId xmlns:a16="http://schemas.microsoft.com/office/drawing/2014/main" id="{22BF0B76-F816-46C6-88B7-F100AF97979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13" name="Rectangle 44">
            <a:extLst>
              <a:ext uri="{FF2B5EF4-FFF2-40B4-BE49-F238E27FC236}">
                <a16:creationId xmlns:a16="http://schemas.microsoft.com/office/drawing/2014/main" id="{6CCA20C7-3BA2-4C1D-8EC0-2326CC41C91B}"/>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14" name="Rectangle 45">
            <a:extLst>
              <a:ext uri="{FF2B5EF4-FFF2-40B4-BE49-F238E27FC236}">
                <a16:creationId xmlns:a16="http://schemas.microsoft.com/office/drawing/2014/main" id="{CBEA7ED3-F620-4D69-B853-7F06ADD9CF0E}"/>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15" name="Rectangle 46">
            <a:extLst>
              <a:ext uri="{FF2B5EF4-FFF2-40B4-BE49-F238E27FC236}">
                <a16:creationId xmlns:a16="http://schemas.microsoft.com/office/drawing/2014/main" id="{04527296-B5A3-4CD1-9DFE-85F9A82A3CAC}"/>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7216" name="Rectangle 47">
            <a:extLst>
              <a:ext uri="{FF2B5EF4-FFF2-40B4-BE49-F238E27FC236}">
                <a16:creationId xmlns:a16="http://schemas.microsoft.com/office/drawing/2014/main" id="{D212DD82-A983-408F-9960-EE86647A54D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17" name="Rectangle 48">
            <a:extLst>
              <a:ext uri="{FF2B5EF4-FFF2-40B4-BE49-F238E27FC236}">
                <a16:creationId xmlns:a16="http://schemas.microsoft.com/office/drawing/2014/main" id="{B62B3A81-F8D0-4A52-B916-A34DCB6B0B8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18" name="Rectangle 49">
            <a:extLst>
              <a:ext uri="{FF2B5EF4-FFF2-40B4-BE49-F238E27FC236}">
                <a16:creationId xmlns:a16="http://schemas.microsoft.com/office/drawing/2014/main" id="{F649504A-CBF6-419F-9002-BA1804D4E7FE}"/>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19" name="Rectangle 50">
            <a:extLst>
              <a:ext uri="{FF2B5EF4-FFF2-40B4-BE49-F238E27FC236}">
                <a16:creationId xmlns:a16="http://schemas.microsoft.com/office/drawing/2014/main" id="{67113719-EF51-4E94-80B0-554CBA83E3A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20" name="Rectangle 51">
            <a:extLst>
              <a:ext uri="{FF2B5EF4-FFF2-40B4-BE49-F238E27FC236}">
                <a16:creationId xmlns:a16="http://schemas.microsoft.com/office/drawing/2014/main" id="{A048AE95-C639-4ECA-B2DE-CBC7D274F6B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21" name="Rectangle 52">
            <a:extLst>
              <a:ext uri="{FF2B5EF4-FFF2-40B4-BE49-F238E27FC236}">
                <a16:creationId xmlns:a16="http://schemas.microsoft.com/office/drawing/2014/main" id="{B3310A5A-F192-497E-BECA-7843C163408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22" name="Rectangle 53">
            <a:extLst>
              <a:ext uri="{FF2B5EF4-FFF2-40B4-BE49-F238E27FC236}">
                <a16:creationId xmlns:a16="http://schemas.microsoft.com/office/drawing/2014/main" id="{3A020DD9-A3F2-4E02-B5BC-2C757A2E813D}"/>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23" name="Rectangle 54">
            <a:extLst>
              <a:ext uri="{FF2B5EF4-FFF2-40B4-BE49-F238E27FC236}">
                <a16:creationId xmlns:a16="http://schemas.microsoft.com/office/drawing/2014/main" id="{A4BA51F0-F637-42B3-A5EE-476B46AABC9B}"/>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24" name="Rectangle 55">
            <a:extLst>
              <a:ext uri="{FF2B5EF4-FFF2-40B4-BE49-F238E27FC236}">
                <a16:creationId xmlns:a16="http://schemas.microsoft.com/office/drawing/2014/main" id="{A84AF956-3AEF-40EB-B9EF-480F1422650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25" name="Rectangle 57">
            <a:extLst>
              <a:ext uri="{FF2B5EF4-FFF2-40B4-BE49-F238E27FC236}">
                <a16:creationId xmlns:a16="http://schemas.microsoft.com/office/drawing/2014/main" id="{8573860D-D2C4-45C2-B9EB-E8764965DB11}"/>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226" name="Picture 60" descr="vololibrato4">
            <a:extLst>
              <a:ext uri="{FF2B5EF4-FFF2-40B4-BE49-F238E27FC236}">
                <a16:creationId xmlns:a16="http://schemas.microsoft.com/office/drawing/2014/main" id="{D861D94D-8F24-4B83-9D46-91CDF064D5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6313" y="0"/>
            <a:ext cx="4357687"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7" name="Text Box 61">
            <a:extLst>
              <a:ext uri="{FF2B5EF4-FFF2-40B4-BE49-F238E27FC236}">
                <a16:creationId xmlns:a16="http://schemas.microsoft.com/office/drawing/2014/main" id="{156652DF-9584-45F2-898A-BF84D0F9D58D}"/>
              </a:ext>
            </a:extLst>
          </p:cNvPr>
          <p:cNvSpPr txBox="1">
            <a:spLocks noChangeArrowheads="1"/>
          </p:cNvSpPr>
          <p:nvPr/>
        </p:nvSpPr>
        <p:spPr bwMode="auto">
          <a:xfrm>
            <a:off x="4873625" y="3500438"/>
            <a:ext cx="41989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Tangenza Teorica (RC=0) </a:t>
            </a:r>
          </a:p>
          <a:p>
            <a:pPr eaLnBrk="1" hangingPunct="1"/>
            <a:r>
              <a:rPr lang="it-IT" altLang="it-IT"/>
              <a:t>Tangenza pratica (RC=0.5 m/s)</a:t>
            </a:r>
          </a:p>
          <a:p>
            <a:pPr eaLnBrk="1" hangingPunct="1"/>
            <a:r>
              <a:rPr lang="it-IT" altLang="it-IT"/>
              <a:t>                (circa 100 ft/min)</a:t>
            </a:r>
          </a:p>
        </p:txBody>
      </p:sp>
      <p:sp>
        <p:nvSpPr>
          <p:cNvPr id="7228" name="Rectangle 63">
            <a:extLst>
              <a:ext uri="{FF2B5EF4-FFF2-40B4-BE49-F238E27FC236}">
                <a16:creationId xmlns:a16="http://schemas.microsoft.com/office/drawing/2014/main" id="{4241665F-E142-4CAD-B8D4-F3B68135781A}"/>
              </a:ext>
            </a:extLst>
          </p:cNvPr>
          <p:cNvSpPr>
            <a:spLocks noChangeArrowheads="1"/>
          </p:cNvSpPr>
          <p:nvPr/>
        </p:nvSpPr>
        <p:spPr bwMode="auto">
          <a:xfrm>
            <a:off x="0" y="1357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29" name="Rectangle 64">
            <a:extLst>
              <a:ext uri="{FF2B5EF4-FFF2-40B4-BE49-F238E27FC236}">
                <a16:creationId xmlns:a16="http://schemas.microsoft.com/office/drawing/2014/main" id="{65B9E63B-4755-47C6-B6F9-CC02D2809B9F}"/>
              </a:ext>
            </a:extLst>
          </p:cNvPr>
          <p:cNvSpPr>
            <a:spLocks noChangeArrowheads="1"/>
          </p:cNvSpPr>
          <p:nvPr/>
        </p:nvSpPr>
        <p:spPr bwMode="auto">
          <a:xfrm>
            <a:off x="3357563" y="5143500"/>
            <a:ext cx="5362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Quota di tangenza teorica (</a:t>
            </a:r>
            <a:r>
              <a:rPr lang="it-IT" altLang="it-IT" sz="1800" i="1"/>
              <a:t>R/C </a:t>
            </a:r>
            <a:r>
              <a:rPr lang="it-IT" altLang="it-IT" sz="1800"/>
              <a:t> = 0) = 39,000 ft</a:t>
            </a:r>
          </a:p>
          <a:p>
            <a:pPr eaLnBrk="1" hangingPunct="1"/>
            <a:r>
              <a:rPr lang="it-IT" altLang="it-IT" sz="1800"/>
              <a:t>Quota di tangenza pratica (</a:t>
            </a:r>
            <a:r>
              <a:rPr lang="it-IT" altLang="it-IT" sz="1800" i="1"/>
              <a:t>R/C </a:t>
            </a:r>
            <a:r>
              <a:rPr lang="it-IT" altLang="it-IT" sz="1800"/>
              <a:t> = 0.5 m/s) = 38,000 ft</a:t>
            </a:r>
          </a:p>
        </p:txBody>
      </p:sp>
      <p:sp>
        <p:nvSpPr>
          <p:cNvPr id="7230" name="Text Box 65">
            <a:extLst>
              <a:ext uri="{FF2B5EF4-FFF2-40B4-BE49-F238E27FC236}">
                <a16:creationId xmlns:a16="http://schemas.microsoft.com/office/drawing/2014/main" id="{116B7C93-84FD-49FC-B59D-167834528AE5}"/>
              </a:ext>
            </a:extLst>
          </p:cNvPr>
          <p:cNvSpPr txBox="1">
            <a:spLocks noChangeArrowheads="1"/>
          </p:cNvSpPr>
          <p:nvPr/>
        </p:nvSpPr>
        <p:spPr bwMode="auto">
          <a:xfrm>
            <a:off x="2511425" y="4071938"/>
            <a:ext cx="1846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Velivolo da </a:t>
            </a:r>
          </a:p>
          <a:p>
            <a:pPr eaLnBrk="1" hangingPunct="1"/>
            <a:r>
              <a:rPr lang="it-IT" altLang="it-IT" sz="2000"/>
              <a:t>trasporto a getto</a:t>
            </a:r>
          </a:p>
        </p:txBody>
      </p:sp>
      <p:sp>
        <p:nvSpPr>
          <p:cNvPr id="7231" name="Segnaposto numero diapositiva 60">
            <a:extLst>
              <a:ext uri="{FF2B5EF4-FFF2-40B4-BE49-F238E27FC236}">
                <a16:creationId xmlns:a16="http://schemas.microsoft.com/office/drawing/2014/main" id="{F086A75B-FF68-49D9-B0D7-713598FD8C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81B4972-B58B-4681-BE35-43D8A6E279D3}" type="slidenum">
              <a:rPr lang="it-IT" altLang="it-IT" sz="1400"/>
              <a:pPr eaLnBrk="1" hangingPunct="1"/>
              <a:t>11</a:t>
            </a:fld>
            <a:endParaRPr lang="it-IT" altLang="it-IT" sz="1400"/>
          </a:p>
        </p:txBody>
      </p:sp>
      <p:sp>
        <p:nvSpPr>
          <p:cNvPr id="7233" name="Rettangolo 62">
            <a:extLst>
              <a:ext uri="{FF2B5EF4-FFF2-40B4-BE49-F238E27FC236}">
                <a16:creationId xmlns:a16="http://schemas.microsoft.com/office/drawing/2014/main" id="{CE886B13-B5A2-400C-96DC-4BA5AABFAD2B}"/>
              </a:ext>
            </a:extLst>
          </p:cNvPr>
          <p:cNvSpPr>
            <a:spLocks noChangeArrowheads="1"/>
          </p:cNvSpPr>
          <p:nvPr/>
        </p:nvSpPr>
        <p:spPr bwMode="auto">
          <a:xfrm>
            <a:off x="0" y="428625"/>
            <a:ext cx="5000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In effetti la quota di tangenza viene anche chiamata quota di tangenza teorica (</a:t>
            </a:r>
            <a:r>
              <a:rPr lang="it-IT" altLang="it-IT" sz="1800" i="1"/>
              <a:t>Absolute ceiling</a:t>
            </a:r>
            <a:r>
              <a:rPr lang="it-IT" altLang="it-IT" sz="1800"/>
              <a:t>) ed è una quota praticamente irraggiungibile perché il tempo per arrivarci diventa infinito(lo si vedrà meglio dopo). Si può però definire anche la quota di tangenza pratica (</a:t>
            </a:r>
            <a:r>
              <a:rPr lang="it-IT" altLang="it-IT" sz="1800" i="1"/>
              <a:t>Service ceiling</a:t>
            </a:r>
            <a:r>
              <a:rPr lang="it-IT" altLang="it-IT" sz="1800"/>
              <a:t>) come la quota alla quale il velivolo presenta un rateo di salita massimo residuo di circa 0.5 m/s (100 ft/min).</a:t>
            </a:r>
          </a:p>
        </p:txBody>
      </p:sp>
      <p:graphicFrame>
        <p:nvGraphicFramePr>
          <p:cNvPr id="7176" name="Object 28">
            <a:extLst>
              <a:ext uri="{FF2B5EF4-FFF2-40B4-BE49-F238E27FC236}">
                <a16:creationId xmlns:a16="http://schemas.microsoft.com/office/drawing/2014/main" id="{A4183904-7CF1-4737-859B-C1DF556E62D7}"/>
              </a:ext>
            </a:extLst>
          </p:cNvPr>
          <p:cNvGraphicFramePr>
            <a:graphicFrameLocks noChangeAspect="1"/>
          </p:cNvGraphicFramePr>
          <p:nvPr/>
        </p:nvGraphicFramePr>
        <p:xfrm>
          <a:off x="7572375" y="3071813"/>
          <a:ext cx="762000" cy="384175"/>
        </p:xfrm>
        <a:graphic>
          <a:graphicData uri="http://schemas.openxmlformats.org/presentationml/2006/ole">
            <mc:AlternateContent xmlns:mc="http://schemas.openxmlformats.org/markup-compatibility/2006">
              <mc:Choice xmlns:v="urn:schemas-microsoft-com:vml" Requires="v">
                <p:oleObj spid="_x0000_s7276" name="Equazione" r:id="rId14" imgW="444240" imgH="215640" progId="Equation.3">
                  <p:embed/>
                </p:oleObj>
              </mc:Choice>
              <mc:Fallback>
                <p:oleObj name="Equazione" r:id="rId14" imgW="444240" imgH="215640" progId="Equation.3">
                  <p:embed/>
                  <p:pic>
                    <p:nvPicPr>
                      <p:cNvPr id="0" name="Object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72375" y="3071813"/>
                        <a:ext cx="762000" cy="384175"/>
                      </a:xfrm>
                      <a:prstGeom prst="rect">
                        <a:avLst/>
                      </a:prstGeom>
                      <a:solidFill>
                        <a:schemeClr val="bg1"/>
                      </a:solidFill>
                    </p:spPr>
                  </p:pic>
                </p:oleObj>
              </mc:Fallback>
            </mc:AlternateContent>
          </a:graphicData>
        </a:graphic>
      </p:graphicFrame>
      <p:sp>
        <p:nvSpPr>
          <p:cNvPr id="7234" name="Rettangolo 64">
            <a:extLst>
              <a:ext uri="{FF2B5EF4-FFF2-40B4-BE49-F238E27FC236}">
                <a16:creationId xmlns:a16="http://schemas.microsoft.com/office/drawing/2014/main" id="{43C5929A-465E-4CCE-B4E1-374BE025828D}"/>
              </a:ext>
            </a:extLst>
          </p:cNvPr>
          <p:cNvSpPr>
            <a:spLocks noChangeArrowheads="1"/>
          </p:cNvSpPr>
          <p:nvPr/>
        </p:nvSpPr>
        <p:spPr bwMode="auto">
          <a:xfrm>
            <a:off x="1214438" y="2928938"/>
            <a:ext cx="3286125"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Per i velivoli a getto usualmente la quota di tangenza pratica è tra i 38,000 ed i 41,000 ft.</a:t>
            </a:r>
          </a:p>
          <a:p>
            <a:pPr algn="just" eaLnBrk="1" hangingPunct="1"/>
            <a:endParaRPr lang="it-IT" altLang="it-IT" sz="1800"/>
          </a:p>
        </p:txBody>
      </p:sp>
      <p:cxnSp>
        <p:nvCxnSpPr>
          <p:cNvPr id="67" name="Connettore 1 66">
            <a:extLst>
              <a:ext uri="{FF2B5EF4-FFF2-40B4-BE49-F238E27FC236}">
                <a16:creationId xmlns:a16="http://schemas.microsoft.com/office/drawing/2014/main" id="{C9CC02B2-11E1-47A2-8F64-751832849C88}"/>
              </a:ext>
            </a:extLst>
          </p:cNvPr>
          <p:cNvCxnSpPr/>
          <p:nvPr/>
        </p:nvCxnSpPr>
        <p:spPr>
          <a:xfrm rot="5400000" flipH="1" flipV="1">
            <a:off x="-678656" y="4750594"/>
            <a:ext cx="2214562" cy="0"/>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cxnSp>
        <p:nvCxnSpPr>
          <p:cNvPr id="68" name="Connettore 1 67">
            <a:extLst>
              <a:ext uri="{FF2B5EF4-FFF2-40B4-BE49-F238E27FC236}">
                <a16:creationId xmlns:a16="http://schemas.microsoft.com/office/drawing/2014/main" id="{EAC08A85-2A48-4DB5-98DC-8791B2ED4677}"/>
              </a:ext>
            </a:extLst>
          </p:cNvPr>
          <p:cNvCxnSpPr/>
          <p:nvPr/>
        </p:nvCxnSpPr>
        <p:spPr>
          <a:xfrm rot="10800000">
            <a:off x="285750" y="3571875"/>
            <a:ext cx="928688" cy="642938"/>
          </a:xfrm>
          <a:prstGeom prst="line">
            <a:avLst/>
          </a:prstGeom>
          <a:ln w="12700">
            <a:solidFill>
              <a:srgbClr val="FF0000"/>
            </a:solidFill>
            <a:prstDash val="solid"/>
          </a:ln>
        </p:spPr>
        <p:style>
          <a:lnRef idx="1">
            <a:schemeClr val="accent2"/>
          </a:lnRef>
          <a:fillRef idx="0">
            <a:schemeClr val="accent2"/>
          </a:fillRef>
          <a:effectRef idx="0">
            <a:schemeClr val="accent2"/>
          </a:effectRef>
          <a:fontRef idx="minor">
            <a:schemeClr val="tx1"/>
          </a:fontRef>
        </p:style>
      </p:cxnSp>
      <p:graphicFrame>
        <p:nvGraphicFramePr>
          <p:cNvPr id="7177" name="Object 10">
            <a:extLst>
              <a:ext uri="{FF2B5EF4-FFF2-40B4-BE49-F238E27FC236}">
                <a16:creationId xmlns:a16="http://schemas.microsoft.com/office/drawing/2014/main" id="{4767331A-BC8E-4EB0-B425-2DD8DE2A27C1}"/>
              </a:ext>
            </a:extLst>
          </p:cNvPr>
          <p:cNvGraphicFramePr>
            <a:graphicFrameLocks noChangeAspect="1"/>
          </p:cNvGraphicFramePr>
          <p:nvPr/>
        </p:nvGraphicFramePr>
        <p:xfrm>
          <a:off x="3665538" y="6045200"/>
          <a:ext cx="620712" cy="312738"/>
        </p:xfrm>
        <a:graphic>
          <a:graphicData uri="http://schemas.openxmlformats.org/presentationml/2006/ole">
            <mc:AlternateContent xmlns:mc="http://schemas.openxmlformats.org/markup-compatibility/2006">
              <mc:Choice xmlns:v="urn:schemas-microsoft-com:vml" Requires="v">
                <p:oleObj spid="_x0000_s7277" name="Equazione" r:id="rId16" imgW="444240" imgH="215640" progId="Equation.3">
                  <p:embed/>
                </p:oleObj>
              </mc:Choice>
              <mc:Fallback>
                <p:oleObj name="Equazione" r:id="rId16" imgW="444240" imgH="215640" progId="Equation.3">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65538" y="6045200"/>
                        <a:ext cx="620712" cy="312738"/>
                      </a:xfrm>
                      <a:prstGeom prst="rect">
                        <a:avLst/>
                      </a:prstGeom>
                      <a:solidFill>
                        <a:schemeClr val="bg1"/>
                      </a:solidFill>
                    </p:spPr>
                  </p:pic>
                </p:oleObj>
              </mc:Fallback>
            </mc:AlternateContent>
          </a:graphicData>
        </a:graphic>
      </p:graphicFrame>
      <p:sp>
        <p:nvSpPr>
          <p:cNvPr id="7237" name="Rettangolo 75">
            <a:extLst>
              <a:ext uri="{FF2B5EF4-FFF2-40B4-BE49-F238E27FC236}">
                <a16:creationId xmlns:a16="http://schemas.microsoft.com/office/drawing/2014/main" id="{09BFB1ED-A8EB-4E8C-9847-4B65D73267B2}"/>
              </a:ext>
            </a:extLst>
          </p:cNvPr>
          <p:cNvSpPr>
            <a:spLocks noChangeArrowheads="1"/>
          </p:cNvSpPr>
          <p:nvPr/>
        </p:nvSpPr>
        <p:spPr bwMode="auto">
          <a:xfrm>
            <a:off x="0" y="3857625"/>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h</a:t>
            </a:r>
          </a:p>
        </p:txBody>
      </p:sp>
      <p:sp>
        <p:nvSpPr>
          <p:cNvPr id="70" name="Segnaposto piè di pagina 4">
            <a:extLst>
              <a:ext uri="{FF2B5EF4-FFF2-40B4-BE49-F238E27FC236}">
                <a16:creationId xmlns:a16="http://schemas.microsoft.com/office/drawing/2014/main" id="{4006D15A-485E-432E-A577-36523EC92C1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Rectangle 2">
            <a:extLst>
              <a:ext uri="{FF2B5EF4-FFF2-40B4-BE49-F238E27FC236}">
                <a16:creationId xmlns:a16="http://schemas.microsoft.com/office/drawing/2014/main" id="{512824D7-B7BB-443A-897D-8C65A5910F90}"/>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8201" name="Rectangle 3">
            <a:extLst>
              <a:ext uri="{FF2B5EF4-FFF2-40B4-BE49-F238E27FC236}">
                <a16:creationId xmlns:a16="http://schemas.microsoft.com/office/drawing/2014/main" id="{360F0B94-59F1-4F4F-B5EB-107417BF7BCD}"/>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2" name="Rectangle 4">
            <a:extLst>
              <a:ext uri="{FF2B5EF4-FFF2-40B4-BE49-F238E27FC236}">
                <a16:creationId xmlns:a16="http://schemas.microsoft.com/office/drawing/2014/main" id="{B1EF8702-F427-4B5A-B27D-325BFFC6619F}"/>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3" name="Rectangle 5">
            <a:extLst>
              <a:ext uri="{FF2B5EF4-FFF2-40B4-BE49-F238E27FC236}">
                <a16:creationId xmlns:a16="http://schemas.microsoft.com/office/drawing/2014/main" id="{42966AC2-09E4-4E8C-A680-CBA33051C4E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4" name="Rectangle 6">
            <a:extLst>
              <a:ext uri="{FF2B5EF4-FFF2-40B4-BE49-F238E27FC236}">
                <a16:creationId xmlns:a16="http://schemas.microsoft.com/office/drawing/2014/main" id="{09FA673C-5287-4CDF-AB22-E589360A436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5" name="Rectangle 7">
            <a:extLst>
              <a:ext uri="{FF2B5EF4-FFF2-40B4-BE49-F238E27FC236}">
                <a16:creationId xmlns:a16="http://schemas.microsoft.com/office/drawing/2014/main" id="{8C820773-4D5D-407B-9657-4AABC07A68B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6" name="Rectangle 8">
            <a:extLst>
              <a:ext uri="{FF2B5EF4-FFF2-40B4-BE49-F238E27FC236}">
                <a16:creationId xmlns:a16="http://schemas.microsoft.com/office/drawing/2014/main" id="{4F9E0D41-DA4F-4C5E-B742-34ECE47492A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7" name="Rectangle 9">
            <a:extLst>
              <a:ext uri="{FF2B5EF4-FFF2-40B4-BE49-F238E27FC236}">
                <a16:creationId xmlns:a16="http://schemas.microsoft.com/office/drawing/2014/main" id="{3B4A519E-1542-4DE8-BD55-F2738FAF34D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8" name="Rectangle 10">
            <a:extLst>
              <a:ext uri="{FF2B5EF4-FFF2-40B4-BE49-F238E27FC236}">
                <a16:creationId xmlns:a16="http://schemas.microsoft.com/office/drawing/2014/main" id="{C4320BA1-58EF-4D19-8427-6276948D1C9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9" name="Rectangle 11">
            <a:extLst>
              <a:ext uri="{FF2B5EF4-FFF2-40B4-BE49-F238E27FC236}">
                <a16:creationId xmlns:a16="http://schemas.microsoft.com/office/drawing/2014/main" id="{987FB7B3-049A-4C7C-8BC6-19F1B22DB3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0" name="Rectangle 12">
            <a:extLst>
              <a:ext uri="{FF2B5EF4-FFF2-40B4-BE49-F238E27FC236}">
                <a16:creationId xmlns:a16="http://schemas.microsoft.com/office/drawing/2014/main" id="{1E83E6E2-FCAA-4093-BDF9-7EC03CC20CF4}"/>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1" name="Rectangle 13">
            <a:extLst>
              <a:ext uri="{FF2B5EF4-FFF2-40B4-BE49-F238E27FC236}">
                <a16:creationId xmlns:a16="http://schemas.microsoft.com/office/drawing/2014/main" id="{7C30921C-77B4-445D-B0FD-FA2D1E3EDFD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2" name="Rectangle 14">
            <a:extLst>
              <a:ext uri="{FF2B5EF4-FFF2-40B4-BE49-F238E27FC236}">
                <a16:creationId xmlns:a16="http://schemas.microsoft.com/office/drawing/2014/main" id="{996CB5C9-AED4-4DCC-8F54-8E35B7B6E0CC}"/>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3" name="Rectangle 15">
            <a:extLst>
              <a:ext uri="{FF2B5EF4-FFF2-40B4-BE49-F238E27FC236}">
                <a16:creationId xmlns:a16="http://schemas.microsoft.com/office/drawing/2014/main" id="{8857E5A4-9683-4F12-8635-C799C8EBFF03}"/>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4" name="Rectangle 16">
            <a:extLst>
              <a:ext uri="{FF2B5EF4-FFF2-40B4-BE49-F238E27FC236}">
                <a16:creationId xmlns:a16="http://schemas.microsoft.com/office/drawing/2014/main" id="{BDCE47E2-A55B-42E8-8889-5C2F27E831C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5" name="Rectangle 17">
            <a:extLst>
              <a:ext uri="{FF2B5EF4-FFF2-40B4-BE49-F238E27FC236}">
                <a16:creationId xmlns:a16="http://schemas.microsoft.com/office/drawing/2014/main" id="{640085C3-FD41-4CEE-B9CA-AB1EEBA63F64}"/>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6" name="Rectangle 18">
            <a:extLst>
              <a:ext uri="{FF2B5EF4-FFF2-40B4-BE49-F238E27FC236}">
                <a16:creationId xmlns:a16="http://schemas.microsoft.com/office/drawing/2014/main" id="{0E921F9C-B73C-47E8-86B8-DB10119A848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7" name="Rectangle 19">
            <a:extLst>
              <a:ext uri="{FF2B5EF4-FFF2-40B4-BE49-F238E27FC236}">
                <a16:creationId xmlns:a16="http://schemas.microsoft.com/office/drawing/2014/main" id="{1ACAD23E-C4EE-422E-9D38-BAE12C87E80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8" name="Rectangle 20">
            <a:extLst>
              <a:ext uri="{FF2B5EF4-FFF2-40B4-BE49-F238E27FC236}">
                <a16:creationId xmlns:a16="http://schemas.microsoft.com/office/drawing/2014/main" id="{AA799EE9-AE3D-4912-B648-347FCB02E3F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9" name="Rectangle 21">
            <a:extLst>
              <a:ext uri="{FF2B5EF4-FFF2-40B4-BE49-F238E27FC236}">
                <a16:creationId xmlns:a16="http://schemas.microsoft.com/office/drawing/2014/main" id="{E358DDBD-BEA2-4E56-BA14-F8BF29D8054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0" name="Rectangle 22">
            <a:extLst>
              <a:ext uri="{FF2B5EF4-FFF2-40B4-BE49-F238E27FC236}">
                <a16:creationId xmlns:a16="http://schemas.microsoft.com/office/drawing/2014/main" id="{64857332-09F3-4436-BCE5-277143D55A3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1" name="Rectangle 23">
            <a:extLst>
              <a:ext uri="{FF2B5EF4-FFF2-40B4-BE49-F238E27FC236}">
                <a16:creationId xmlns:a16="http://schemas.microsoft.com/office/drawing/2014/main" id="{4E6F9281-B88F-457C-BF38-200A6A7449F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2" name="Rectangle 24">
            <a:extLst>
              <a:ext uri="{FF2B5EF4-FFF2-40B4-BE49-F238E27FC236}">
                <a16:creationId xmlns:a16="http://schemas.microsoft.com/office/drawing/2014/main" id="{B7161123-99A7-4514-861F-F5E559C8B205}"/>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3" name="Rectangle 25">
            <a:extLst>
              <a:ext uri="{FF2B5EF4-FFF2-40B4-BE49-F238E27FC236}">
                <a16:creationId xmlns:a16="http://schemas.microsoft.com/office/drawing/2014/main" id="{A3E59E82-ACB1-489F-8915-AD2C18D2BAC1}"/>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4" name="Rectangle 26">
            <a:extLst>
              <a:ext uri="{FF2B5EF4-FFF2-40B4-BE49-F238E27FC236}">
                <a16:creationId xmlns:a16="http://schemas.microsoft.com/office/drawing/2014/main" id="{BEC8C7AE-CD4A-454F-A6B4-C118FE24622C}"/>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5" name="Rectangle 27">
            <a:extLst>
              <a:ext uri="{FF2B5EF4-FFF2-40B4-BE49-F238E27FC236}">
                <a16:creationId xmlns:a16="http://schemas.microsoft.com/office/drawing/2014/main" id="{85200074-6F27-4200-B475-866D3299AFB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6" name="Rectangle 28">
            <a:extLst>
              <a:ext uri="{FF2B5EF4-FFF2-40B4-BE49-F238E27FC236}">
                <a16:creationId xmlns:a16="http://schemas.microsoft.com/office/drawing/2014/main" id="{B5D61F87-26F3-4DD9-AA9E-358FF9C75D7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7" name="Rectangle 29">
            <a:extLst>
              <a:ext uri="{FF2B5EF4-FFF2-40B4-BE49-F238E27FC236}">
                <a16:creationId xmlns:a16="http://schemas.microsoft.com/office/drawing/2014/main" id="{B0B7FEB8-7FD4-4412-ACFC-9CE9A6FA94A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8" name="Rectangle 30">
            <a:extLst>
              <a:ext uri="{FF2B5EF4-FFF2-40B4-BE49-F238E27FC236}">
                <a16:creationId xmlns:a16="http://schemas.microsoft.com/office/drawing/2014/main" id="{F44B8044-AA86-44D6-B48F-47A778F0842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29" name="Rectangle 31">
            <a:extLst>
              <a:ext uri="{FF2B5EF4-FFF2-40B4-BE49-F238E27FC236}">
                <a16:creationId xmlns:a16="http://schemas.microsoft.com/office/drawing/2014/main" id="{FB63A123-8D73-44EA-9C30-4924346AAE2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8194" name="Object 32">
            <a:extLst>
              <a:ext uri="{FF2B5EF4-FFF2-40B4-BE49-F238E27FC236}">
                <a16:creationId xmlns:a16="http://schemas.microsoft.com/office/drawing/2014/main" id="{18F78FF5-8909-49C8-B02E-13E3048009BC}"/>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8276"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33">
            <a:extLst>
              <a:ext uri="{FF2B5EF4-FFF2-40B4-BE49-F238E27FC236}">
                <a16:creationId xmlns:a16="http://schemas.microsoft.com/office/drawing/2014/main" id="{1D4CB4E7-B505-416A-BC0E-E98E092300E7}"/>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8277"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34">
            <a:extLst>
              <a:ext uri="{FF2B5EF4-FFF2-40B4-BE49-F238E27FC236}">
                <a16:creationId xmlns:a16="http://schemas.microsoft.com/office/drawing/2014/main" id="{4EF094A9-39A9-4D91-965F-2AE133E249FE}"/>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8278"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30" name="Rectangle 35">
            <a:extLst>
              <a:ext uri="{FF2B5EF4-FFF2-40B4-BE49-F238E27FC236}">
                <a16:creationId xmlns:a16="http://schemas.microsoft.com/office/drawing/2014/main" id="{A757EFAD-2546-46A8-927A-FE900F7D595D}"/>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8197" name="Object 36">
            <a:extLst>
              <a:ext uri="{FF2B5EF4-FFF2-40B4-BE49-F238E27FC236}">
                <a16:creationId xmlns:a16="http://schemas.microsoft.com/office/drawing/2014/main" id="{E282DCF2-3AFA-425C-98D5-8ABFEBDAFEA6}"/>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8279"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8" name="Object 37">
            <a:extLst>
              <a:ext uri="{FF2B5EF4-FFF2-40B4-BE49-F238E27FC236}">
                <a16:creationId xmlns:a16="http://schemas.microsoft.com/office/drawing/2014/main" id="{56FD70A2-A8F3-46D7-B009-2D61019F4BBA}"/>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8280"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9" name="Object 38">
            <a:extLst>
              <a:ext uri="{FF2B5EF4-FFF2-40B4-BE49-F238E27FC236}">
                <a16:creationId xmlns:a16="http://schemas.microsoft.com/office/drawing/2014/main" id="{4FCEC50D-4F7E-4395-B300-106DAB4C315E}"/>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8281"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31" name="Rectangle 39">
            <a:extLst>
              <a:ext uri="{FF2B5EF4-FFF2-40B4-BE49-F238E27FC236}">
                <a16:creationId xmlns:a16="http://schemas.microsoft.com/office/drawing/2014/main" id="{AAEC0049-759F-4B6C-B936-EC61CA2A2C97}"/>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8232" name="Rectangle 42">
            <a:extLst>
              <a:ext uri="{FF2B5EF4-FFF2-40B4-BE49-F238E27FC236}">
                <a16:creationId xmlns:a16="http://schemas.microsoft.com/office/drawing/2014/main" id="{9FEA34AE-1DD8-4533-A210-CFCF403E50F1}"/>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33" name="Rectangle 43">
            <a:extLst>
              <a:ext uri="{FF2B5EF4-FFF2-40B4-BE49-F238E27FC236}">
                <a16:creationId xmlns:a16="http://schemas.microsoft.com/office/drawing/2014/main" id="{867B2ED9-26F9-44B9-97DF-E656D48A1B0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34" name="Rectangle 44">
            <a:extLst>
              <a:ext uri="{FF2B5EF4-FFF2-40B4-BE49-F238E27FC236}">
                <a16:creationId xmlns:a16="http://schemas.microsoft.com/office/drawing/2014/main" id="{C53234BA-F087-4B1B-A7C9-F9FCE6DA360E}"/>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35" name="Rectangle 45">
            <a:extLst>
              <a:ext uri="{FF2B5EF4-FFF2-40B4-BE49-F238E27FC236}">
                <a16:creationId xmlns:a16="http://schemas.microsoft.com/office/drawing/2014/main" id="{59C3812F-3520-4087-B063-7D2B65C98DD5}"/>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36" name="Rectangle 46">
            <a:extLst>
              <a:ext uri="{FF2B5EF4-FFF2-40B4-BE49-F238E27FC236}">
                <a16:creationId xmlns:a16="http://schemas.microsoft.com/office/drawing/2014/main" id="{6ED6B530-2B2D-4E7B-8036-15850AE9F150}"/>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8237" name="Rectangle 47">
            <a:extLst>
              <a:ext uri="{FF2B5EF4-FFF2-40B4-BE49-F238E27FC236}">
                <a16:creationId xmlns:a16="http://schemas.microsoft.com/office/drawing/2014/main" id="{7E7C2A78-F17A-4391-BA0C-315F0902A06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38" name="Rectangle 48">
            <a:extLst>
              <a:ext uri="{FF2B5EF4-FFF2-40B4-BE49-F238E27FC236}">
                <a16:creationId xmlns:a16="http://schemas.microsoft.com/office/drawing/2014/main" id="{02E5D0E1-BF90-46FA-967E-DD68D4D7E85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39" name="Rectangle 49">
            <a:extLst>
              <a:ext uri="{FF2B5EF4-FFF2-40B4-BE49-F238E27FC236}">
                <a16:creationId xmlns:a16="http://schemas.microsoft.com/office/drawing/2014/main" id="{59FD8BE4-CF6C-44DD-97D2-FA33AFE4B63F}"/>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40" name="Rectangle 50">
            <a:extLst>
              <a:ext uri="{FF2B5EF4-FFF2-40B4-BE49-F238E27FC236}">
                <a16:creationId xmlns:a16="http://schemas.microsoft.com/office/drawing/2014/main" id="{4CDF3F92-DD5E-425B-B896-579CB1D0915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41" name="Rectangle 51">
            <a:extLst>
              <a:ext uri="{FF2B5EF4-FFF2-40B4-BE49-F238E27FC236}">
                <a16:creationId xmlns:a16="http://schemas.microsoft.com/office/drawing/2014/main" id="{1BB10437-7F70-49D1-90F4-D2008FF71C1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42" name="Rectangle 52">
            <a:extLst>
              <a:ext uri="{FF2B5EF4-FFF2-40B4-BE49-F238E27FC236}">
                <a16:creationId xmlns:a16="http://schemas.microsoft.com/office/drawing/2014/main" id="{969550CB-C700-4A5E-9D7C-A86E52FE587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43" name="Rectangle 53">
            <a:extLst>
              <a:ext uri="{FF2B5EF4-FFF2-40B4-BE49-F238E27FC236}">
                <a16:creationId xmlns:a16="http://schemas.microsoft.com/office/drawing/2014/main" id="{EA0DBFD6-2A05-4557-8821-282808C6F9EC}"/>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44" name="Rectangle 54">
            <a:extLst>
              <a:ext uri="{FF2B5EF4-FFF2-40B4-BE49-F238E27FC236}">
                <a16:creationId xmlns:a16="http://schemas.microsoft.com/office/drawing/2014/main" id="{888CA603-38DB-4FE2-A795-1A9578A77193}"/>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45" name="Rectangle 55">
            <a:extLst>
              <a:ext uri="{FF2B5EF4-FFF2-40B4-BE49-F238E27FC236}">
                <a16:creationId xmlns:a16="http://schemas.microsoft.com/office/drawing/2014/main" id="{81DFB036-9026-4A09-B2EE-3A2BB6804EB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46" name="Rectangle 56">
            <a:extLst>
              <a:ext uri="{FF2B5EF4-FFF2-40B4-BE49-F238E27FC236}">
                <a16:creationId xmlns:a16="http://schemas.microsoft.com/office/drawing/2014/main" id="{2F26EEB6-77E3-498B-95F9-86E751461994}"/>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8247" name="Picture 57" descr="vololibrato4">
            <a:extLst>
              <a:ext uri="{FF2B5EF4-FFF2-40B4-BE49-F238E27FC236}">
                <a16:creationId xmlns:a16="http://schemas.microsoft.com/office/drawing/2014/main" id="{9328C859-7601-4F51-A89C-C36E533A563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26175" y="0"/>
            <a:ext cx="29178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8" name="Rectangle 63">
            <a:extLst>
              <a:ext uri="{FF2B5EF4-FFF2-40B4-BE49-F238E27FC236}">
                <a16:creationId xmlns:a16="http://schemas.microsoft.com/office/drawing/2014/main" id="{D24B9200-F425-4561-8E92-35EFEA2B9F9C}"/>
              </a:ext>
            </a:extLst>
          </p:cNvPr>
          <p:cNvSpPr>
            <a:spLocks noChangeArrowheads="1"/>
          </p:cNvSpPr>
          <p:nvPr/>
        </p:nvSpPr>
        <p:spPr bwMode="auto">
          <a:xfrm>
            <a:off x="182563" y="3786188"/>
            <a:ext cx="867568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25000"/>
              </a:lnSpc>
              <a:spcBef>
                <a:spcPct val="20000"/>
              </a:spcBef>
            </a:pPr>
            <a:r>
              <a:rPr lang="en-US" altLang="it-IT" u="sng"/>
              <a:t>Based on maximum climb rates</a:t>
            </a:r>
          </a:p>
          <a:p>
            <a:pPr eaLnBrk="1" hangingPunct="1">
              <a:lnSpc>
                <a:spcPct val="125000"/>
              </a:lnSpc>
              <a:spcBef>
                <a:spcPct val="20000"/>
              </a:spcBef>
            </a:pPr>
            <a:r>
              <a:rPr lang="en-US" altLang="it-IT"/>
              <a:t>Absolute Ceiling = 0 ft/min        max RC   (quota tangenza teorica)</a:t>
            </a:r>
          </a:p>
          <a:p>
            <a:pPr eaLnBrk="1" hangingPunct="1">
              <a:lnSpc>
                <a:spcPct val="125000"/>
              </a:lnSpc>
              <a:spcBef>
                <a:spcPct val="20000"/>
              </a:spcBef>
            </a:pPr>
            <a:r>
              <a:rPr lang="en-US" altLang="it-IT"/>
              <a:t>Service Ceiling = 100 ft/min      max RC (quota tangenza pratica)</a:t>
            </a:r>
          </a:p>
          <a:p>
            <a:pPr eaLnBrk="1" hangingPunct="1">
              <a:lnSpc>
                <a:spcPct val="125000"/>
              </a:lnSpc>
              <a:spcBef>
                <a:spcPct val="20000"/>
              </a:spcBef>
            </a:pPr>
            <a:r>
              <a:rPr lang="en-US" altLang="it-IT"/>
              <a:t>Cruise Ceiling = 300 ft/min        max RC</a:t>
            </a:r>
          </a:p>
          <a:p>
            <a:pPr eaLnBrk="1" hangingPunct="1">
              <a:lnSpc>
                <a:spcPct val="125000"/>
              </a:lnSpc>
              <a:spcBef>
                <a:spcPct val="20000"/>
              </a:spcBef>
            </a:pPr>
            <a:r>
              <a:rPr lang="en-US" altLang="it-IT"/>
              <a:t>Combat Ceiling = 500 ft/min     max RC</a:t>
            </a:r>
          </a:p>
        </p:txBody>
      </p:sp>
      <p:sp>
        <p:nvSpPr>
          <p:cNvPr id="8249" name="Segnaposto numero diapositiva 56">
            <a:extLst>
              <a:ext uri="{FF2B5EF4-FFF2-40B4-BE49-F238E27FC236}">
                <a16:creationId xmlns:a16="http://schemas.microsoft.com/office/drawing/2014/main" id="{3A5E9B93-2CDB-4C98-BE29-4075C1C18E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D59FB93-3AAD-4E8E-9985-B6CBE2DFB2F9}" type="slidenum">
              <a:rPr lang="it-IT" altLang="it-IT" sz="1400"/>
              <a:pPr eaLnBrk="1" hangingPunct="1"/>
              <a:t>12</a:t>
            </a:fld>
            <a:endParaRPr lang="it-IT" altLang="it-IT" sz="1400"/>
          </a:p>
        </p:txBody>
      </p:sp>
      <p:sp>
        <p:nvSpPr>
          <p:cNvPr id="8251" name="Rettangolo 58">
            <a:extLst>
              <a:ext uri="{FF2B5EF4-FFF2-40B4-BE49-F238E27FC236}">
                <a16:creationId xmlns:a16="http://schemas.microsoft.com/office/drawing/2014/main" id="{BA292B3D-CF4C-45AA-9D6F-09D2744C7611}"/>
              </a:ext>
            </a:extLst>
          </p:cNvPr>
          <p:cNvSpPr>
            <a:spLocks noChangeArrowheads="1"/>
          </p:cNvSpPr>
          <p:nvPr/>
        </p:nvSpPr>
        <p:spPr bwMode="auto">
          <a:xfrm>
            <a:off x="0" y="500063"/>
            <a:ext cx="65008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Oltre alle due quote di tangenza definite prima, ci possono essere altre quote di tangenza relative alla necessità di avere un certo margine per variare la velocità o effettuare leggere virate. Come vedremo successivamente in virata la potenza necessaria aumenta leggermente. Ecco quindi che si può definire il “</a:t>
            </a:r>
            <a:r>
              <a:rPr lang="it-IT" altLang="it-IT" sz="1800" i="1"/>
              <a:t>Cruise Ceiling</a:t>
            </a:r>
            <a:r>
              <a:rPr lang="it-IT" altLang="it-IT" sz="1800"/>
              <a:t>” come quota alla quale il massimo RC è di 300 ft/min.</a:t>
            </a:r>
          </a:p>
          <a:p>
            <a:pPr algn="just" eaLnBrk="1" hangingPunct="1"/>
            <a:r>
              <a:rPr lang="it-IT" altLang="it-IT" sz="1800"/>
              <a:t>Velivoli militari devono poter avere in quota anche capacità spinte di manovra e quindi richiedere maggiori riserve di potenza. In questi casi può essere definito il “</a:t>
            </a:r>
            <a:r>
              <a:rPr lang="it-IT" altLang="it-IT" sz="1800" i="1"/>
              <a:t>Combat Ceiling</a:t>
            </a:r>
            <a:r>
              <a:rPr lang="it-IT" altLang="it-IT" sz="1800"/>
              <a:t>” come la quota alla quale il massimo RC è di 500 ft/min (o in alternativa quota alla quale è possibile mantenere un certo angolo di bank (ad esempio 20-30°).</a:t>
            </a:r>
          </a:p>
        </p:txBody>
      </p:sp>
      <p:sp>
        <p:nvSpPr>
          <p:cNvPr id="60" name="Segnaposto piè di pagina 4">
            <a:extLst>
              <a:ext uri="{FF2B5EF4-FFF2-40B4-BE49-F238E27FC236}">
                <a16:creationId xmlns:a16="http://schemas.microsoft.com/office/drawing/2014/main" id="{3A53AA33-97C1-4454-BB8A-9D8A63AFF97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E81545C9-7BD9-4983-8647-16EAA0A7D930}"/>
              </a:ext>
            </a:extLst>
          </p:cNvPr>
          <p:cNvSpPr>
            <a:spLocks noGrp="1" noChangeArrowheads="1"/>
          </p:cNvSpPr>
          <p:nvPr>
            <p:ph type="ctrTitle"/>
          </p:nvPr>
        </p:nvSpPr>
        <p:spPr>
          <a:xfrm>
            <a:off x="0" y="0"/>
            <a:ext cx="5643563" cy="385763"/>
          </a:xfrm>
        </p:spPr>
        <p:txBody>
          <a:bodyPr/>
          <a:lstStyle/>
          <a:p>
            <a:pPr eaLnBrk="1" hangingPunct="1"/>
            <a:r>
              <a:rPr lang="it-IT" altLang="it-IT" sz="2400" b="1" dirty="0"/>
              <a:t>Prestazioni di salita – </a:t>
            </a:r>
            <a:r>
              <a:rPr lang="it-IT" altLang="it-IT" sz="2400" b="1" dirty="0" err="1"/>
              <a:t>Vel</a:t>
            </a:r>
            <a:r>
              <a:rPr lang="it-IT" altLang="it-IT" sz="2400" b="1" dirty="0"/>
              <a:t>. a getto</a:t>
            </a:r>
          </a:p>
        </p:txBody>
      </p:sp>
      <p:sp>
        <p:nvSpPr>
          <p:cNvPr id="89091" name="Rectangle 3">
            <a:extLst>
              <a:ext uri="{FF2B5EF4-FFF2-40B4-BE49-F238E27FC236}">
                <a16:creationId xmlns:a16="http://schemas.microsoft.com/office/drawing/2014/main" id="{6905293A-BB7E-421B-8F11-6758C5CE5E7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092" name="Rectangle 4">
            <a:extLst>
              <a:ext uri="{FF2B5EF4-FFF2-40B4-BE49-F238E27FC236}">
                <a16:creationId xmlns:a16="http://schemas.microsoft.com/office/drawing/2014/main" id="{0F2CD440-0DF3-481A-BBF9-DD6034A063FD}"/>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093" name="Rectangle 5">
            <a:extLst>
              <a:ext uri="{FF2B5EF4-FFF2-40B4-BE49-F238E27FC236}">
                <a16:creationId xmlns:a16="http://schemas.microsoft.com/office/drawing/2014/main" id="{5FEFC091-AF43-425C-8AF0-4758A7B49BB8}"/>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094" name="Rectangle 6">
            <a:extLst>
              <a:ext uri="{FF2B5EF4-FFF2-40B4-BE49-F238E27FC236}">
                <a16:creationId xmlns:a16="http://schemas.microsoft.com/office/drawing/2014/main" id="{7CC3AE63-E5C8-4862-9E6B-76D491D7D7C1}"/>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095" name="Rectangle 7">
            <a:extLst>
              <a:ext uri="{FF2B5EF4-FFF2-40B4-BE49-F238E27FC236}">
                <a16:creationId xmlns:a16="http://schemas.microsoft.com/office/drawing/2014/main" id="{03EEF5F0-7549-4933-B93B-2293E99EB535}"/>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096" name="Rectangle 8">
            <a:extLst>
              <a:ext uri="{FF2B5EF4-FFF2-40B4-BE49-F238E27FC236}">
                <a16:creationId xmlns:a16="http://schemas.microsoft.com/office/drawing/2014/main" id="{A94EC123-1FD1-46F7-8437-5886D0289351}"/>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097" name="Rectangle 9">
            <a:extLst>
              <a:ext uri="{FF2B5EF4-FFF2-40B4-BE49-F238E27FC236}">
                <a16:creationId xmlns:a16="http://schemas.microsoft.com/office/drawing/2014/main" id="{ACECAE29-E7AA-488C-AE7C-31CB72ECD44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098" name="Rectangle 10">
            <a:extLst>
              <a:ext uri="{FF2B5EF4-FFF2-40B4-BE49-F238E27FC236}">
                <a16:creationId xmlns:a16="http://schemas.microsoft.com/office/drawing/2014/main" id="{393584F4-75E1-4B90-8A8A-35BF679862A4}"/>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099" name="Rectangle 11">
            <a:extLst>
              <a:ext uri="{FF2B5EF4-FFF2-40B4-BE49-F238E27FC236}">
                <a16:creationId xmlns:a16="http://schemas.microsoft.com/office/drawing/2014/main" id="{1DD22BFD-9270-4AD8-B6A8-11F41BC1363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100" name="Rectangle 12">
            <a:extLst>
              <a:ext uri="{FF2B5EF4-FFF2-40B4-BE49-F238E27FC236}">
                <a16:creationId xmlns:a16="http://schemas.microsoft.com/office/drawing/2014/main" id="{B1097809-BC9F-4DBF-AC54-82C56FB194D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101" name="Rectangle 13">
            <a:extLst>
              <a:ext uri="{FF2B5EF4-FFF2-40B4-BE49-F238E27FC236}">
                <a16:creationId xmlns:a16="http://schemas.microsoft.com/office/drawing/2014/main" id="{00504D7B-2F63-4E8C-B6F5-72A40447226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9102" name="Text Box 14">
            <a:extLst>
              <a:ext uri="{FF2B5EF4-FFF2-40B4-BE49-F238E27FC236}">
                <a16:creationId xmlns:a16="http://schemas.microsoft.com/office/drawing/2014/main" id="{40D5A5E6-8789-4105-ADFD-6671B48E247B}"/>
              </a:ext>
            </a:extLst>
          </p:cNvPr>
          <p:cNvSpPr txBox="1">
            <a:spLocks noChangeArrowheads="1"/>
          </p:cNvSpPr>
          <p:nvPr/>
        </p:nvSpPr>
        <p:spPr bwMode="auto">
          <a:xfrm>
            <a:off x="179388" y="476250"/>
            <a:ext cx="8569325"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Facciamo prima l’esempio relativo al velivolo a getto MD-80, di cui riportiamo i dati :</a:t>
            </a:r>
          </a:p>
          <a:p>
            <a:pPr eaLnBrk="1" hangingPunct="1"/>
            <a:r>
              <a:rPr lang="it-IT" altLang="it-IT" sz="2000"/>
              <a:t>W=WTO =63500 Kg 	peso massimo al decollo</a:t>
            </a:r>
            <a:endParaRPr lang="en-GB" altLang="it-IT" sz="2000"/>
          </a:p>
          <a:p>
            <a:pPr eaLnBrk="1" hangingPunct="1"/>
            <a:r>
              <a:rPr lang="en-GB" altLang="it-IT" sz="2000"/>
              <a:t>S=112 m2   b=33 m    AR=9.72</a:t>
            </a:r>
            <a:endParaRPr lang="it-IT" altLang="it-IT" sz="2000"/>
          </a:p>
          <a:p>
            <a:pPr eaLnBrk="1" hangingPunct="1"/>
            <a:r>
              <a:rPr lang="it-IT" altLang="it-IT" sz="2000"/>
              <a:t>CDo=0.020	e=0.80			CLMAX=1.5</a:t>
            </a:r>
          </a:p>
          <a:p>
            <a:pPr eaLnBrk="1" hangingPunct="1"/>
            <a:r>
              <a:rPr lang="it-IT" altLang="it-IT" sz="2000"/>
              <a:t>Imp. propulsivo : 2 motori PW JT8D da 9072 Kg di spinta ciascuno, cioè To=18144 Kg</a:t>
            </a:r>
          </a:p>
          <a:p>
            <a:pPr eaLnBrk="1" hangingPunct="1"/>
            <a:r>
              <a:rPr lang="it-IT" altLang="it-IT" sz="2000"/>
              <a:t>Dai dati geometrici ed aerodinamici del velivolo ho :</a:t>
            </a:r>
          </a:p>
          <a:p>
            <a:pPr eaLnBrk="1" hangingPunct="1"/>
            <a:r>
              <a:rPr lang="it-IT" altLang="it-IT" sz="2000"/>
              <a:t>EMAX=17.5</a:t>
            </a:r>
          </a:p>
        </p:txBody>
      </p:sp>
      <p:pic>
        <p:nvPicPr>
          <p:cNvPr id="89103" name="Picture 17">
            <a:extLst>
              <a:ext uri="{FF2B5EF4-FFF2-40B4-BE49-F238E27FC236}">
                <a16:creationId xmlns:a16="http://schemas.microsoft.com/office/drawing/2014/main" id="{C09AABFA-B0F5-47D1-BE5C-2A1937601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3143250"/>
            <a:ext cx="5148262"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04" name="Segnaposto numero diapositiva 15">
            <a:extLst>
              <a:ext uri="{FF2B5EF4-FFF2-40B4-BE49-F238E27FC236}">
                <a16:creationId xmlns:a16="http://schemas.microsoft.com/office/drawing/2014/main" id="{D8F142E6-79CF-46E1-8F21-88A2CA1D73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0330F38-4B48-4D85-9EAF-8BCA2D394ABD}" type="slidenum">
              <a:rPr lang="it-IT" altLang="it-IT" sz="1400"/>
              <a:pPr eaLnBrk="1" hangingPunct="1"/>
              <a:t>13</a:t>
            </a:fld>
            <a:endParaRPr lang="it-IT" altLang="it-IT" sz="1400"/>
          </a:p>
        </p:txBody>
      </p:sp>
      <p:sp>
        <p:nvSpPr>
          <p:cNvPr id="18" name="Segnaposto piè di pagina 4">
            <a:extLst>
              <a:ext uri="{FF2B5EF4-FFF2-40B4-BE49-F238E27FC236}">
                <a16:creationId xmlns:a16="http://schemas.microsoft.com/office/drawing/2014/main" id="{222E02E7-971D-4D58-BC69-76F0BF63522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8" name="Rectangle 3">
            <a:extLst>
              <a:ext uri="{FF2B5EF4-FFF2-40B4-BE49-F238E27FC236}">
                <a16:creationId xmlns:a16="http://schemas.microsoft.com/office/drawing/2014/main" id="{5F3CEF12-E7F9-4BCC-A9BE-5308FD667690}"/>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9" name="Rectangle 4">
            <a:extLst>
              <a:ext uri="{FF2B5EF4-FFF2-40B4-BE49-F238E27FC236}">
                <a16:creationId xmlns:a16="http://schemas.microsoft.com/office/drawing/2014/main" id="{40782D0A-EE81-4DED-A5F4-FDFC12F729B8}"/>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0" name="Rectangle 5">
            <a:extLst>
              <a:ext uri="{FF2B5EF4-FFF2-40B4-BE49-F238E27FC236}">
                <a16:creationId xmlns:a16="http://schemas.microsoft.com/office/drawing/2014/main" id="{E9B9D089-F50D-4C8F-9052-E66960475FCE}"/>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1" name="Rectangle 6">
            <a:extLst>
              <a:ext uri="{FF2B5EF4-FFF2-40B4-BE49-F238E27FC236}">
                <a16:creationId xmlns:a16="http://schemas.microsoft.com/office/drawing/2014/main" id="{D664BF5E-1402-4ECB-8012-6360A6C3DAE5}"/>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2" name="Rectangle 7">
            <a:extLst>
              <a:ext uri="{FF2B5EF4-FFF2-40B4-BE49-F238E27FC236}">
                <a16:creationId xmlns:a16="http://schemas.microsoft.com/office/drawing/2014/main" id="{F72EFC20-D4B5-4881-9E5F-4B7E553C9F24}"/>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3" name="Rectangle 8">
            <a:extLst>
              <a:ext uri="{FF2B5EF4-FFF2-40B4-BE49-F238E27FC236}">
                <a16:creationId xmlns:a16="http://schemas.microsoft.com/office/drawing/2014/main" id="{F0F0590A-7FAC-43B8-AE7C-18644DA887D7}"/>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4" name="Rectangle 9">
            <a:extLst>
              <a:ext uri="{FF2B5EF4-FFF2-40B4-BE49-F238E27FC236}">
                <a16:creationId xmlns:a16="http://schemas.microsoft.com/office/drawing/2014/main" id="{2AE1D94D-7822-4DB1-95E6-B7B06194672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5" name="Rectangle 10">
            <a:extLst>
              <a:ext uri="{FF2B5EF4-FFF2-40B4-BE49-F238E27FC236}">
                <a16:creationId xmlns:a16="http://schemas.microsoft.com/office/drawing/2014/main" id="{0022DD4B-9A61-4E4D-8487-577713089E61}"/>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6" name="Rectangle 11">
            <a:extLst>
              <a:ext uri="{FF2B5EF4-FFF2-40B4-BE49-F238E27FC236}">
                <a16:creationId xmlns:a16="http://schemas.microsoft.com/office/drawing/2014/main" id="{81DEEAA2-DCD6-4A90-9535-BDD927E5E620}"/>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7" name="Rectangle 12">
            <a:extLst>
              <a:ext uri="{FF2B5EF4-FFF2-40B4-BE49-F238E27FC236}">
                <a16:creationId xmlns:a16="http://schemas.microsoft.com/office/drawing/2014/main" id="{8C8D1BB3-2292-4858-9182-123B676ACF5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8" name="Rectangle 13">
            <a:extLst>
              <a:ext uri="{FF2B5EF4-FFF2-40B4-BE49-F238E27FC236}">
                <a16:creationId xmlns:a16="http://schemas.microsoft.com/office/drawing/2014/main" id="{6DFBF45F-4C7B-4C3D-B61E-180D2964EF2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9239" name="Picture 17">
            <a:extLst>
              <a:ext uri="{FF2B5EF4-FFF2-40B4-BE49-F238E27FC236}">
                <a16:creationId xmlns:a16="http://schemas.microsoft.com/office/drawing/2014/main" id="{84473143-739F-4394-AA4E-F3C7560EC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3" y="0"/>
            <a:ext cx="2071687"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0" name="Segnaposto numero diapositiva 15">
            <a:extLst>
              <a:ext uri="{FF2B5EF4-FFF2-40B4-BE49-F238E27FC236}">
                <a16:creationId xmlns:a16="http://schemas.microsoft.com/office/drawing/2014/main" id="{1CBCF5D1-3968-42C0-8BE8-64D2FC866F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6B01E33-E017-4134-8EFE-41D1934C3876}" type="slidenum">
              <a:rPr lang="it-IT" altLang="it-IT" sz="1400"/>
              <a:pPr eaLnBrk="1" hangingPunct="1"/>
              <a:t>14</a:t>
            </a:fld>
            <a:endParaRPr lang="it-IT" altLang="it-IT" sz="1400"/>
          </a:p>
        </p:txBody>
      </p:sp>
      <p:pic>
        <p:nvPicPr>
          <p:cNvPr id="9242" name="Picture 2">
            <a:extLst>
              <a:ext uri="{FF2B5EF4-FFF2-40B4-BE49-F238E27FC236}">
                <a16:creationId xmlns:a16="http://schemas.microsoft.com/office/drawing/2014/main" id="{7264B8FA-1BB8-4F57-B57A-C53EBAC1B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0063"/>
            <a:ext cx="4000500"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18" name="Object 14">
            <a:extLst>
              <a:ext uri="{FF2B5EF4-FFF2-40B4-BE49-F238E27FC236}">
                <a16:creationId xmlns:a16="http://schemas.microsoft.com/office/drawing/2014/main" id="{86BE6304-FAB5-44A6-AEED-6A9D9B1066A6}"/>
              </a:ext>
            </a:extLst>
          </p:cNvPr>
          <p:cNvGraphicFramePr>
            <a:graphicFrameLocks noChangeAspect="1"/>
          </p:cNvGraphicFramePr>
          <p:nvPr/>
        </p:nvGraphicFramePr>
        <p:xfrm>
          <a:off x="500063" y="1366838"/>
          <a:ext cx="969962" cy="276225"/>
        </p:xfrm>
        <a:graphic>
          <a:graphicData uri="http://schemas.openxmlformats.org/presentationml/2006/ole">
            <mc:AlternateContent xmlns:mc="http://schemas.openxmlformats.org/markup-compatibility/2006">
              <mc:Choice xmlns:v="urn:schemas-microsoft-com:vml" Requires="v">
                <p:oleObj spid="_x0000_s9296" name="Equazione" r:id="rId5" imgW="812520" imgH="228600" progId="Equation.3">
                  <p:embed/>
                </p:oleObj>
              </mc:Choice>
              <mc:Fallback>
                <p:oleObj name="Equazione" r:id="rId5" imgW="812520" imgH="2286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3" y="1366838"/>
                        <a:ext cx="969962" cy="276225"/>
                      </a:xfrm>
                      <a:prstGeom prst="rect">
                        <a:avLst/>
                      </a:prstGeom>
                      <a:solidFill>
                        <a:schemeClr val="bg1"/>
                      </a:solidFill>
                    </p:spPr>
                  </p:pic>
                </p:oleObj>
              </mc:Fallback>
            </mc:AlternateContent>
          </a:graphicData>
        </a:graphic>
      </p:graphicFrame>
      <p:graphicFrame>
        <p:nvGraphicFramePr>
          <p:cNvPr id="9219" name="Object 4">
            <a:extLst>
              <a:ext uri="{FF2B5EF4-FFF2-40B4-BE49-F238E27FC236}">
                <a16:creationId xmlns:a16="http://schemas.microsoft.com/office/drawing/2014/main" id="{E73A324B-9E72-4138-B10E-5EBC2D1A5C7B}"/>
              </a:ext>
            </a:extLst>
          </p:cNvPr>
          <p:cNvGraphicFramePr>
            <a:graphicFrameLocks noChangeAspect="1"/>
          </p:cNvGraphicFramePr>
          <p:nvPr/>
        </p:nvGraphicFramePr>
        <p:xfrm>
          <a:off x="2879725" y="2857500"/>
          <a:ext cx="671513" cy="236538"/>
        </p:xfrm>
        <a:graphic>
          <a:graphicData uri="http://schemas.openxmlformats.org/presentationml/2006/ole">
            <mc:AlternateContent xmlns:mc="http://schemas.openxmlformats.org/markup-compatibility/2006">
              <mc:Choice xmlns:v="urn:schemas-microsoft-com:vml" Requires="v">
                <p:oleObj spid="_x0000_s9297" name="Equazione" r:id="rId7" imgW="583920" imgH="203040" progId="Equation.3">
                  <p:embed/>
                </p:oleObj>
              </mc:Choice>
              <mc:Fallback>
                <p:oleObj name="Equazione" r:id="rId7" imgW="583920" imgH="2030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9725" y="2857500"/>
                        <a:ext cx="671513" cy="236538"/>
                      </a:xfrm>
                      <a:prstGeom prst="rect">
                        <a:avLst/>
                      </a:prstGeom>
                      <a:solidFill>
                        <a:schemeClr val="bg1"/>
                      </a:solidFill>
                    </p:spPr>
                  </p:pic>
                </p:oleObj>
              </mc:Fallback>
            </mc:AlternateContent>
          </a:graphicData>
        </a:graphic>
      </p:graphicFrame>
      <p:sp>
        <p:nvSpPr>
          <p:cNvPr id="9243" name="Rettangolo 20">
            <a:extLst>
              <a:ext uri="{FF2B5EF4-FFF2-40B4-BE49-F238E27FC236}">
                <a16:creationId xmlns:a16="http://schemas.microsoft.com/office/drawing/2014/main" id="{568C94CA-B3AD-4B30-9B5F-AC67561E5AAC}"/>
              </a:ext>
            </a:extLst>
          </p:cNvPr>
          <p:cNvSpPr>
            <a:spLocks noChangeArrowheads="1"/>
          </p:cNvSpPr>
          <p:nvPr/>
        </p:nvSpPr>
        <p:spPr bwMode="auto">
          <a:xfrm>
            <a:off x="4308475" y="323850"/>
            <a:ext cx="1300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h=0  S/L</a:t>
            </a:r>
          </a:p>
        </p:txBody>
      </p:sp>
      <p:graphicFrame>
        <p:nvGraphicFramePr>
          <p:cNvPr id="9220" name="Object 44">
            <a:extLst>
              <a:ext uri="{FF2B5EF4-FFF2-40B4-BE49-F238E27FC236}">
                <a16:creationId xmlns:a16="http://schemas.microsoft.com/office/drawing/2014/main" id="{FC19B59F-DEE3-4A54-9F64-D12F91D1CC5E}"/>
              </a:ext>
            </a:extLst>
          </p:cNvPr>
          <p:cNvGraphicFramePr>
            <a:graphicFrameLocks noChangeAspect="1"/>
          </p:cNvGraphicFramePr>
          <p:nvPr/>
        </p:nvGraphicFramePr>
        <p:xfrm>
          <a:off x="4143375" y="1038225"/>
          <a:ext cx="2357438" cy="319088"/>
        </p:xfrm>
        <a:graphic>
          <a:graphicData uri="http://schemas.openxmlformats.org/presentationml/2006/ole">
            <mc:AlternateContent xmlns:mc="http://schemas.openxmlformats.org/markup-compatibility/2006">
              <mc:Choice xmlns:v="urn:schemas-microsoft-com:vml" Requires="v">
                <p:oleObj spid="_x0000_s9298" name="Equazione" r:id="rId9" imgW="1790640" imgH="241200" progId="Equation.3">
                  <p:embed/>
                </p:oleObj>
              </mc:Choice>
              <mc:Fallback>
                <p:oleObj name="Equazione" r:id="rId9" imgW="1790640" imgH="241200" progId="Equation.3">
                  <p:embed/>
                  <p:pic>
                    <p:nvPicPr>
                      <p:cNvPr id="0"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3375" y="1038225"/>
                        <a:ext cx="2357438" cy="3190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44" name="Rettangolo 22">
            <a:extLst>
              <a:ext uri="{FF2B5EF4-FFF2-40B4-BE49-F238E27FC236}">
                <a16:creationId xmlns:a16="http://schemas.microsoft.com/office/drawing/2014/main" id="{F7549956-06C9-4BB5-9B8E-528AB3341F2D}"/>
              </a:ext>
            </a:extLst>
          </p:cNvPr>
          <p:cNvSpPr>
            <a:spLocks noChangeArrowheads="1"/>
          </p:cNvSpPr>
          <p:nvPr/>
        </p:nvSpPr>
        <p:spPr bwMode="auto">
          <a:xfrm>
            <a:off x="4000500" y="733425"/>
            <a:ext cx="2643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MAX CLIMB Modello esatto</a:t>
            </a:r>
          </a:p>
        </p:txBody>
      </p:sp>
      <p:sp>
        <p:nvSpPr>
          <p:cNvPr id="9245" name="Rettangolo 24">
            <a:extLst>
              <a:ext uri="{FF2B5EF4-FFF2-40B4-BE49-F238E27FC236}">
                <a16:creationId xmlns:a16="http://schemas.microsoft.com/office/drawing/2014/main" id="{A9CF8685-DBA3-4535-9112-AE06151944BD}"/>
              </a:ext>
            </a:extLst>
          </p:cNvPr>
          <p:cNvSpPr>
            <a:spLocks noChangeArrowheads="1"/>
          </p:cNvSpPr>
          <p:nvPr/>
        </p:nvSpPr>
        <p:spPr bwMode="auto">
          <a:xfrm>
            <a:off x="4071938" y="1447800"/>
            <a:ext cx="33448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MAX CLIMB Modello appross (S/L)</a:t>
            </a:r>
          </a:p>
        </p:txBody>
      </p:sp>
      <p:graphicFrame>
        <p:nvGraphicFramePr>
          <p:cNvPr id="9221" name="Object 5">
            <a:extLst>
              <a:ext uri="{FF2B5EF4-FFF2-40B4-BE49-F238E27FC236}">
                <a16:creationId xmlns:a16="http://schemas.microsoft.com/office/drawing/2014/main" id="{0ED74F3D-4F30-4BC8-B00B-1DB0E06D396D}"/>
              </a:ext>
            </a:extLst>
          </p:cNvPr>
          <p:cNvGraphicFramePr>
            <a:graphicFrameLocks noChangeAspect="1"/>
          </p:cNvGraphicFramePr>
          <p:nvPr/>
        </p:nvGraphicFramePr>
        <p:xfrm>
          <a:off x="4143375" y="1781175"/>
          <a:ext cx="2286000" cy="361950"/>
        </p:xfrm>
        <a:graphic>
          <a:graphicData uri="http://schemas.openxmlformats.org/presentationml/2006/ole">
            <mc:AlternateContent xmlns:mc="http://schemas.openxmlformats.org/markup-compatibility/2006">
              <mc:Choice xmlns:v="urn:schemas-microsoft-com:vml" Requires="v">
                <p:oleObj spid="_x0000_s9299" name="Equazione" r:id="rId11" imgW="1447560" imgH="228600" progId="Equation.3">
                  <p:embed/>
                </p:oleObj>
              </mc:Choice>
              <mc:Fallback>
                <p:oleObj name="Equazione" r:id="rId11" imgW="1447560" imgH="22860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3375" y="1781175"/>
                        <a:ext cx="2286000" cy="3619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246" name="Picture 8">
            <a:extLst>
              <a:ext uri="{FF2B5EF4-FFF2-40B4-BE49-F238E27FC236}">
                <a16:creationId xmlns:a16="http://schemas.microsoft.com/office/drawing/2014/main" id="{E097CBA6-E4AA-4FB9-9DC3-74D6DEC39C0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38" y="3500438"/>
            <a:ext cx="40132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2" name="Object 9">
            <a:extLst>
              <a:ext uri="{FF2B5EF4-FFF2-40B4-BE49-F238E27FC236}">
                <a16:creationId xmlns:a16="http://schemas.microsoft.com/office/drawing/2014/main" id="{C24B0882-C695-4D63-97F7-6EB45271571A}"/>
              </a:ext>
            </a:extLst>
          </p:cNvPr>
          <p:cNvGraphicFramePr>
            <a:graphicFrameLocks noChangeAspect="1"/>
          </p:cNvGraphicFramePr>
          <p:nvPr/>
        </p:nvGraphicFramePr>
        <p:xfrm>
          <a:off x="2928938" y="5835650"/>
          <a:ext cx="671512" cy="236538"/>
        </p:xfrm>
        <a:graphic>
          <a:graphicData uri="http://schemas.openxmlformats.org/presentationml/2006/ole">
            <mc:AlternateContent xmlns:mc="http://schemas.openxmlformats.org/markup-compatibility/2006">
              <mc:Choice xmlns:v="urn:schemas-microsoft-com:vml" Requires="v">
                <p:oleObj spid="_x0000_s9300" name="Equazione" r:id="rId14" imgW="583920" imgH="203040" progId="Equation.3">
                  <p:embed/>
                </p:oleObj>
              </mc:Choice>
              <mc:Fallback>
                <p:oleObj name="Equazione" r:id="rId14" imgW="583920" imgH="2030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5835650"/>
                        <a:ext cx="671512" cy="236538"/>
                      </a:xfrm>
                      <a:prstGeom prst="rect">
                        <a:avLst/>
                      </a:prstGeom>
                      <a:solidFill>
                        <a:schemeClr val="bg1"/>
                      </a:solidFill>
                    </p:spPr>
                  </p:pic>
                </p:oleObj>
              </mc:Fallback>
            </mc:AlternateContent>
          </a:graphicData>
        </a:graphic>
      </p:graphicFrame>
      <p:graphicFrame>
        <p:nvGraphicFramePr>
          <p:cNvPr id="9223" name="Object 10">
            <a:extLst>
              <a:ext uri="{FF2B5EF4-FFF2-40B4-BE49-F238E27FC236}">
                <a16:creationId xmlns:a16="http://schemas.microsoft.com/office/drawing/2014/main" id="{BD25B4BA-D36F-4B8F-BB33-C2BEFB077227}"/>
              </a:ext>
            </a:extLst>
          </p:cNvPr>
          <p:cNvGraphicFramePr>
            <a:graphicFrameLocks noChangeAspect="1"/>
          </p:cNvGraphicFramePr>
          <p:nvPr/>
        </p:nvGraphicFramePr>
        <p:xfrm>
          <a:off x="571500" y="3760788"/>
          <a:ext cx="636588" cy="490537"/>
        </p:xfrm>
        <a:graphic>
          <a:graphicData uri="http://schemas.openxmlformats.org/presentationml/2006/ole">
            <mc:AlternateContent xmlns:mc="http://schemas.openxmlformats.org/markup-compatibility/2006">
              <mc:Choice xmlns:v="urn:schemas-microsoft-com:vml" Requires="v">
                <p:oleObj spid="_x0000_s9301" name="Equazione" r:id="rId15" imgW="533160" imgH="406080" progId="Equation.3">
                  <p:embed/>
                </p:oleObj>
              </mc:Choice>
              <mc:Fallback>
                <p:oleObj name="Equazione" r:id="rId15" imgW="533160" imgH="40608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500" y="3760788"/>
                        <a:ext cx="636588" cy="490537"/>
                      </a:xfrm>
                      <a:prstGeom prst="rect">
                        <a:avLst/>
                      </a:prstGeom>
                      <a:solidFill>
                        <a:schemeClr val="bg1"/>
                      </a:solidFill>
                    </p:spPr>
                  </p:pic>
                </p:oleObj>
              </mc:Fallback>
            </mc:AlternateContent>
          </a:graphicData>
        </a:graphic>
      </p:graphicFrame>
      <p:pic>
        <p:nvPicPr>
          <p:cNvPr id="9247" name="Picture 11">
            <a:extLst>
              <a:ext uri="{FF2B5EF4-FFF2-40B4-BE49-F238E27FC236}">
                <a16:creationId xmlns:a16="http://schemas.microsoft.com/office/drawing/2014/main" id="{F07780AE-F3D8-47A8-A14B-0BE0B32A68B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86250" y="2214563"/>
            <a:ext cx="4133850"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4" name="Object 12">
            <a:extLst>
              <a:ext uri="{FF2B5EF4-FFF2-40B4-BE49-F238E27FC236}">
                <a16:creationId xmlns:a16="http://schemas.microsoft.com/office/drawing/2014/main" id="{8A8CD9D6-4307-4732-AC93-9E270807130D}"/>
              </a:ext>
            </a:extLst>
          </p:cNvPr>
          <p:cNvGraphicFramePr>
            <a:graphicFrameLocks noChangeAspect="1"/>
          </p:cNvGraphicFramePr>
          <p:nvPr/>
        </p:nvGraphicFramePr>
        <p:xfrm>
          <a:off x="4492625" y="2479675"/>
          <a:ext cx="793750" cy="263525"/>
        </p:xfrm>
        <a:graphic>
          <a:graphicData uri="http://schemas.openxmlformats.org/presentationml/2006/ole">
            <mc:AlternateContent xmlns:mc="http://schemas.openxmlformats.org/markup-compatibility/2006">
              <mc:Choice xmlns:v="urn:schemas-microsoft-com:vml" Requires="v">
                <p:oleObj spid="_x0000_s9302" name="Equazione" r:id="rId18" imgW="622080" imgH="203040" progId="Equation.3">
                  <p:embed/>
                </p:oleObj>
              </mc:Choice>
              <mc:Fallback>
                <p:oleObj name="Equazione" r:id="rId18" imgW="622080" imgH="203040" progId="Equation.3">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92625" y="2479675"/>
                        <a:ext cx="793750" cy="263525"/>
                      </a:xfrm>
                      <a:prstGeom prst="rect">
                        <a:avLst/>
                      </a:prstGeom>
                      <a:solidFill>
                        <a:schemeClr val="bg1"/>
                      </a:solidFill>
                    </p:spPr>
                  </p:pic>
                </p:oleObj>
              </mc:Fallback>
            </mc:AlternateContent>
          </a:graphicData>
        </a:graphic>
      </p:graphicFrame>
      <p:sp>
        <p:nvSpPr>
          <p:cNvPr id="9248" name="Rettangolo 31">
            <a:extLst>
              <a:ext uri="{FF2B5EF4-FFF2-40B4-BE49-F238E27FC236}">
                <a16:creationId xmlns:a16="http://schemas.microsoft.com/office/drawing/2014/main" id="{9BFA088A-00C3-41E8-ACED-F7EC96DEACC4}"/>
              </a:ext>
            </a:extLst>
          </p:cNvPr>
          <p:cNvSpPr>
            <a:spLocks noChangeArrowheads="1"/>
          </p:cNvSpPr>
          <p:nvPr/>
        </p:nvSpPr>
        <p:spPr bwMode="auto">
          <a:xfrm>
            <a:off x="5929313" y="30718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a:t>
            </a:r>
          </a:p>
        </p:txBody>
      </p:sp>
      <p:sp>
        <p:nvSpPr>
          <p:cNvPr id="9249" name="Rettangolo 32">
            <a:extLst>
              <a:ext uri="{FF2B5EF4-FFF2-40B4-BE49-F238E27FC236}">
                <a16:creationId xmlns:a16="http://schemas.microsoft.com/office/drawing/2014/main" id="{0CDF6644-9BC7-45A7-8EC2-544CC318DF56}"/>
              </a:ext>
            </a:extLst>
          </p:cNvPr>
          <p:cNvSpPr>
            <a:spLocks noChangeArrowheads="1"/>
          </p:cNvSpPr>
          <p:nvPr/>
        </p:nvSpPr>
        <p:spPr bwMode="auto">
          <a:xfrm>
            <a:off x="5286375" y="3214688"/>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9250" name="Rettangolo 33">
            <a:extLst>
              <a:ext uri="{FF2B5EF4-FFF2-40B4-BE49-F238E27FC236}">
                <a16:creationId xmlns:a16="http://schemas.microsoft.com/office/drawing/2014/main" id="{DAD09BE1-E115-4783-9BA3-06BBA6DC36CF}"/>
              </a:ext>
            </a:extLst>
          </p:cNvPr>
          <p:cNvSpPr>
            <a:spLocks noChangeArrowheads="1"/>
          </p:cNvSpPr>
          <p:nvPr/>
        </p:nvSpPr>
        <p:spPr bwMode="auto">
          <a:xfrm>
            <a:off x="4286250" y="5286375"/>
            <a:ext cx="44291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Arial" panose="020B0604020202020204" pitchFamily="34" charset="0"/>
              <a:buChar char="•"/>
            </a:pPr>
            <a:r>
              <a:rPr lang="it-IT" altLang="it-IT" sz="1600"/>
              <a:t> Il modello approssimato permette di valutare in modo accurato il massimo rateo di salita</a:t>
            </a:r>
          </a:p>
          <a:p>
            <a:pPr algn="just" eaLnBrk="1" hangingPunct="1">
              <a:buFont typeface="Arial" panose="020B0604020202020204" pitchFamily="34" charset="0"/>
              <a:buChar char="•"/>
            </a:pPr>
            <a:r>
              <a:rPr lang="it-IT" altLang="it-IT" sz="1600"/>
              <a:t> Il massimo RC si ha tra E ed A (più vicino ad A)</a:t>
            </a:r>
          </a:p>
          <a:p>
            <a:pPr algn="just" eaLnBrk="1" hangingPunct="1">
              <a:buFont typeface="Arial" panose="020B0604020202020204" pitchFamily="34" charset="0"/>
              <a:buChar char="•"/>
            </a:pPr>
            <a:r>
              <a:rPr lang="it-IT" altLang="it-IT" sz="1600"/>
              <a:t> Valori del valore massimo intorno ai 15 m/s</a:t>
            </a:r>
          </a:p>
          <a:p>
            <a:pPr algn="just" eaLnBrk="1" hangingPunct="1">
              <a:buFont typeface="Arial" panose="020B0604020202020204" pitchFamily="34" charset="0"/>
              <a:buChar char="•"/>
            </a:pPr>
            <a:r>
              <a:rPr lang="it-IT" altLang="it-IT" sz="1600"/>
              <a:t> Valore del punto E molto prossimo al valore max </a:t>
            </a:r>
          </a:p>
        </p:txBody>
      </p:sp>
      <p:sp>
        <p:nvSpPr>
          <p:cNvPr id="9251" name="Rettangolo 34">
            <a:extLst>
              <a:ext uri="{FF2B5EF4-FFF2-40B4-BE49-F238E27FC236}">
                <a16:creationId xmlns:a16="http://schemas.microsoft.com/office/drawing/2014/main" id="{9D416C65-ACF4-4948-B8CC-98266E23DCC5}"/>
              </a:ext>
            </a:extLst>
          </p:cNvPr>
          <p:cNvSpPr>
            <a:spLocks noChangeArrowheads="1"/>
          </p:cNvSpPr>
          <p:nvPr/>
        </p:nvSpPr>
        <p:spPr bwMode="auto">
          <a:xfrm>
            <a:off x="4929188" y="3500438"/>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P</a:t>
            </a:r>
          </a:p>
        </p:txBody>
      </p:sp>
      <p:pic>
        <p:nvPicPr>
          <p:cNvPr id="9252" name="Picture 33" descr="t-fan-dec">
            <a:extLst>
              <a:ext uri="{FF2B5EF4-FFF2-40B4-BE49-F238E27FC236}">
                <a16:creationId xmlns:a16="http://schemas.microsoft.com/office/drawing/2014/main" id="{A1F351A2-191F-4B9F-A730-5DA7B0DE847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15125" y="1714500"/>
            <a:ext cx="24288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5" name="Object 13">
            <a:extLst>
              <a:ext uri="{FF2B5EF4-FFF2-40B4-BE49-F238E27FC236}">
                <a16:creationId xmlns:a16="http://schemas.microsoft.com/office/drawing/2014/main" id="{BD121B75-B379-4012-A11A-EB103872BFED}"/>
              </a:ext>
            </a:extLst>
          </p:cNvPr>
          <p:cNvGraphicFramePr>
            <a:graphicFrameLocks noChangeAspect="1"/>
          </p:cNvGraphicFramePr>
          <p:nvPr/>
        </p:nvGraphicFramePr>
        <p:xfrm>
          <a:off x="7929563" y="1643063"/>
          <a:ext cx="782637" cy="341312"/>
        </p:xfrm>
        <a:graphic>
          <a:graphicData uri="http://schemas.openxmlformats.org/presentationml/2006/ole">
            <mc:AlternateContent xmlns:mc="http://schemas.openxmlformats.org/markup-compatibility/2006">
              <mc:Choice xmlns:v="urn:schemas-microsoft-com:vml" Requires="v">
                <p:oleObj spid="_x0000_s9303" name="Equazione" r:id="rId21" imgW="495000" imgH="215640" progId="Equation.3">
                  <p:embed/>
                </p:oleObj>
              </mc:Choice>
              <mc:Fallback>
                <p:oleObj name="Equazione" r:id="rId21" imgW="495000" imgH="215640" progId="Equation.3">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29563" y="1643063"/>
                        <a:ext cx="782637" cy="341312"/>
                      </a:xfrm>
                      <a:prstGeom prst="rect">
                        <a:avLst/>
                      </a:prstGeom>
                      <a:solidFill>
                        <a:schemeClr val="bg1"/>
                      </a:solidFill>
                      <a:ln>
                        <a:noFill/>
                      </a:ln>
                      <a:extLs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226" name="Object 10">
            <a:extLst>
              <a:ext uri="{FF2B5EF4-FFF2-40B4-BE49-F238E27FC236}">
                <a16:creationId xmlns:a16="http://schemas.microsoft.com/office/drawing/2014/main" id="{3300F36C-64A2-47E5-9AB3-C905C666264C}"/>
              </a:ext>
            </a:extLst>
          </p:cNvPr>
          <p:cNvGraphicFramePr>
            <a:graphicFrameLocks noChangeAspect="1"/>
          </p:cNvGraphicFramePr>
          <p:nvPr/>
        </p:nvGraphicFramePr>
        <p:xfrm>
          <a:off x="6500813" y="4857750"/>
          <a:ext cx="671512" cy="236538"/>
        </p:xfrm>
        <a:graphic>
          <a:graphicData uri="http://schemas.openxmlformats.org/presentationml/2006/ole">
            <mc:AlternateContent xmlns:mc="http://schemas.openxmlformats.org/markup-compatibility/2006">
              <mc:Choice xmlns:v="urn:schemas-microsoft-com:vml" Requires="v">
                <p:oleObj spid="_x0000_s9304" name="Equazione" r:id="rId23" imgW="583920" imgH="203040" progId="Equation.3">
                  <p:embed/>
                </p:oleObj>
              </mc:Choice>
              <mc:Fallback>
                <p:oleObj name="Equazione" r:id="rId23" imgW="583920" imgH="20304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0813" y="4857750"/>
                        <a:ext cx="671512" cy="236538"/>
                      </a:xfrm>
                      <a:prstGeom prst="rect">
                        <a:avLst/>
                      </a:prstGeom>
                      <a:solidFill>
                        <a:schemeClr val="bg1"/>
                      </a:solidFill>
                    </p:spPr>
                  </p:pic>
                </p:oleObj>
              </mc:Fallback>
            </mc:AlternateContent>
          </a:graphicData>
        </a:graphic>
      </p:graphicFrame>
      <p:cxnSp>
        <p:nvCxnSpPr>
          <p:cNvPr id="40" name="Connettore 2 39">
            <a:extLst>
              <a:ext uri="{FF2B5EF4-FFF2-40B4-BE49-F238E27FC236}">
                <a16:creationId xmlns:a16="http://schemas.microsoft.com/office/drawing/2014/main" id="{6337CA54-3938-4B8D-BD97-9A70F7D2193F}"/>
              </a:ext>
            </a:extLst>
          </p:cNvPr>
          <p:cNvCxnSpPr/>
          <p:nvPr/>
        </p:nvCxnSpPr>
        <p:spPr>
          <a:xfrm flipV="1">
            <a:off x="3357563" y="4214813"/>
            <a:ext cx="1714500" cy="9286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9227" name="Object 16">
            <a:extLst>
              <a:ext uri="{FF2B5EF4-FFF2-40B4-BE49-F238E27FC236}">
                <a16:creationId xmlns:a16="http://schemas.microsoft.com/office/drawing/2014/main" id="{6243CD2E-2EFD-4468-AB3D-E95C062D62FE}"/>
              </a:ext>
            </a:extLst>
          </p:cNvPr>
          <p:cNvGraphicFramePr>
            <a:graphicFrameLocks noChangeAspect="1"/>
          </p:cNvGraphicFramePr>
          <p:nvPr/>
        </p:nvGraphicFramePr>
        <p:xfrm>
          <a:off x="5103813" y="3929063"/>
          <a:ext cx="1397000" cy="547687"/>
        </p:xfrm>
        <a:graphic>
          <a:graphicData uri="http://schemas.openxmlformats.org/presentationml/2006/ole">
            <mc:AlternateContent xmlns:mc="http://schemas.openxmlformats.org/markup-compatibility/2006">
              <mc:Choice xmlns:v="urn:schemas-microsoft-com:vml" Requires="v">
                <p:oleObj spid="_x0000_s9305" name="Equazione" r:id="rId24" imgW="1002960" imgH="393480" progId="Equation.3">
                  <p:embed/>
                </p:oleObj>
              </mc:Choice>
              <mc:Fallback>
                <p:oleObj name="Equazione" r:id="rId24" imgW="1002960" imgH="393480" progId="Equation.3">
                  <p:embed/>
                  <p:pic>
                    <p:nvPicPr>
                      <p:cNvPr id="0" name="Object 1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03813" y="3929063"/>
                        <a:ext cx="1397000" cy="547687"/>
                      </a:xfrm>
                      <a:prstGeom prst="rect">
                        <a:avLst/>
                      </a:prstGeom>
                      <a:solidFill>
                        <a:schemeClr val="bg1"/>
                      </a:solidFill>
                      <a:ln>
                        <a:noFill/>
                      </a:ln>
                      <a:extLs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44" name="Rectangle 2">
            <a:extLst>
              <a:ext uri="{FF2B5EF4-FFF2-40B4-BE49-F238E27FC236}">
                <a16:creationId xmlns:a16="http://schemas.microsoft.com/office/drawing/2014/main" id="{6F4990FE-A41B-4235-8AA0-22FF96003709}"/>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sp>
        <p:nvSpPr>
          <p:cNvPr id="9255" name="Rettangolo 45">
            <a:extLst>
              <a:ext uri="{FF2B5EF4-FFF2-40B4-BE49-F238E27FC236}">
                <a16:creationId xmlns:a16="http://schemas.microsoft.com/office/drawing/2014/main" id="{A63F9D26-7E26-40B7-8CBF-7999723C5636}"/>
              </a:ext>
            </a:extLst>
          </p:cNvPr>
          <p:cNvSpPr>
            <a:spLocks noChangeArrowheads="1"/>
          </p:cNvSpPr>
          <p:nvPr/>
        </p:nvSpPr>
        <p:spPr bwMode="auto">
          <a:xfrm>
            <a:off x="2214563" y="642938"/>
            <a:ext cx="1300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h=0  S/L</a:t>
            </a:r>
          </a:p>
        </p:txBody>
      </p:sp>
      <p:sp>
        <p:nvSpPr>
          <p:cNvPr id="41" name="Segnaposto piè di pagina 4">
            <a:extLst>
              <a:ext uri="{FF2B5EF4-FFF2-40B4-BE49-F238E27FC236}">
                <a16:creationId xmlns:a16="http://schemas.microsoft.com/office/drawing/2014/main" id="{41E46E34-D8F7-4213-B6C9-032E510B015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1" name="Rectangle 3">
            <a:extLst>
              <a:ext uri="{FF2B5EF4-FFF2-40B4-BE49-F238E27FC236}">
                <a16:creationId xmlns:a16="http://schemas.microsoft.com/office/drawing/2014/main" id="{FC5C13FC-E5A2-4B67-A2A4-6EF1B0F503CD}"/>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2" name="Rectangle 4">
            <a:extLst>
              <a:ext uri="{FF2B5EF4-FFF2-40B4-BE49-F238E27FC236}">
                <a16:creationId xmlns:a16="http://schemas.microsoft.com/office/drawing/2014/main" id="{F0C8352A-4A14-4657-8D43-592A4FAB516C}"/>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3" name="Rectangle 5">
            <a:extLst>
              <a:ext uri="{FF2B5EF4-FFF2-40B4-BE49-F238E27FC236}">
                <a16:creationId xmlns:a16="http://schemas.microsoft.com/office/drawing/2014/main" id="{D986D8A1-220D-4B9E-BDFB-9FCA80C3B5FB}"/>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4" name="Rectangle 6">
            <a:extLst>
              <a:ext uri="{FF2B5EF4-FFF2-40B4-BE49-F238E27FC236}">
                <a16:creationId xmlns:a16="http://schemas.microsoft.com/office/drawing/2014/main" id="{EDB5A5B6-D984-46B6-AFA7-1D0AFA374D24}"/>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5" name="Rectangle 7">
            <a:extLst>
              <a:ext uri="{FF2B5EF4-FFF2-40B4-BE49-F238E27FC236}">
                <a16:creationId xmlns:a16="http://schemas.microsoft.com/office/drawing/2014/main" id="{55ADF509-3F75-4514-BEB0-87F88DBDFA4B}"/>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6" name="Rectangle 8">
            <a:extLst>
              <a:ext uri="{FF2B5EF4-FFF2-40B4-BE49-F238E27FC236}">
                <a16:creationId xmlns:a16="http://schemas.microsoft.com/office/drawing/2014/main" id="{9BBA0D0F-31B4-453B-9F1F-CB6CFEA1B2E3}"/>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7" name="Rectangle 9">
            <a:extLst>
              <a:ext uri="{FF2B5EF4-FFF2-40B4-BE49-F238E27FC236}">
                <a16:creationId xmlns:a16="http://schemas.microsoft.com/office/drawing/2014/main" id="{0D1CFF20-56C7-4751-A6AD-77E4ADF1B0B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8" name="Rectangle 10">
            <a:extLst>
              <a:ext uri="{FF2B5EF4-FFF2-40B4-BE49-F238E27FC236}">
                <a16:creationId xmlns:a16="http://schemas.microsoft.com/office/drawing/2014/main" id="{57B73DC3-6154-45F2-B26C-8EB755E829C2}"/>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9" name="Rectangle 11">
            <a:extLst>
              <a:ext uri="{FF2B5EF4-FFF2-40B4-BE49-F238E27FC236}">
                <a16:creationId xmlns:a16="http://schemas.microsoft.com/office/drawing/2014/main" id="{06BC0C02-4711-4272-B104-3BB15663981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60" name="Rectangle 12">
            <a:extLst>
              <a:ext uri="{FF2B5EF4-FFF2-40B4-BE49-F238E27FC236}">
                <a16:creationId xmlns:a16="http://schemas.microsoft.com/office/drawing/2014/main" id="{CE064806-0FF1-428A-8E69-A4A79DF9CA9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61" name="Rectangle 13">
            <a:extLst>
              <a:ext uri="{FF2B5EF4-FFF2-40B4-BE49-F238E27FC236}">
                <a16:creationId xmlns:a16="http://schemas.microsoft.com/office/drawing/2014/main" id="{6B655E17-D703-4862-A61C-8513631315E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0262" name="Picture 17">
            <a:extLst>
              <a:ext uri="{FF2B5EF4-FFF2-40B4-BE49-F238E27FC236}">
                <a16:creationId xmlns:a16="http://schemas.microsoft.com/office/drawing/2014/main" id="{81EE5D3C-223C-4808-A6A6-129904464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3" y="0"/>
            <a:ext cx="2071687"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Segnaposto numero diapositiva 15">
            <a:extLst>
              <a:ext uri="{FF2B5EF4-FFF2-40B4-BE49-F238E27FC236}">
                <a16:creationId xmlns:a16="http://schemas.microsoft.com/office/drawing/2014/main" id="{41809094-4B93-43B7-9DEF-310347E229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FE46CC9-189D-4F4E-B73C-703B0050188F}" type="slidenum">
              <a:rPr lang="it-IT" altLang="it-IT" sz="1400"/>
              <a:pPr eaLnBrk="1" hangingPunct="1"/>
              <a:t>15</a:t>
            </a:fld>
            <a:endParaRPr lang="it-IT" altLang="it-IT" sz="1400"/>
          </a:p>
        </p:txBody>
      </p:sp>
      <p:sp>
        <p:nvSpPr>
          <p:cNvPr id="10265" name="Rettangolo 20">
            <a:extLst>
              <a:ext uri="{FF2B5EF4-FFF2-40B4-BE49-F238E27FC236}">
                <a16:creationId xmlns:a16="http://schemas.microsoft.com/office/drawing/2014/main" id="{04DE8B5B-2E09-4C34-A662-56EF76ECFD81}"/>
              </a:ext>
            </a:extLst>
          </p:cNvPr>
          <p:cNvSpPr>
            <a:spLocks noChangeArrowheads="1"/>
          </p:cNvSpPr>
          <p:nvPr/>
        </p:nvSpPr>
        <p:spPr bwMode="auto">
          <a:xfrm>
            <a:off x="4308475" y="323850"/>
            <a:ext cx="165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h=10,000 ft</a:t>
            </a:r>
          </a:p>
        </p:txBody>
      </p:sp>
      <p:graphicFrame>
        <p:nvGraphicFramePr>
          <p:cNvPr id="10242" name="Object 44">
            <a:extLst>
              <a:ext uri="{FF2B5EF4-FFF2-40B4-BE49-F238E27FC236}">
                <a16:creationId xmlns:a16="http://schemas.microsoft.com/office/drawing/2014/main" id="{54FA99AA-F7C1-480A-BF58-A3D4DB2CB49C}"/>
              </a:ext>
            </a:extLst>
          </p:cNvPr>
          <p:cNvGraphicFramePr>
            <a:graphicFrameLocks noChangeAspect="1"/>
          </p:cNvGraphicFramePr>
          <p:nvPr/>
        </p:nvGraphicFramePr>
        <p:xfrm>
          <a:off x="4143375" y="1071563"/>
          <a:ext cx="2357438" cy="319087"/>
        </p:xfrm>
        <a:graphic>
          <a:graphicData uri="http://schemas.openxmlformats.org/presentationml/2006/ole">
            <mc:AlternateContent xmlns:mc="http://schemas.openxmlformats.org/markup-compatibility/2006">
              <mc:Choice xmlns:v="urn:schemas-microsoft-com:vml" Requires="v">
                <p:oleObj spid="_x0000_s10315" name="Equazione" r:id="rId4" imgW="1790640" imgH="241200" progId="Equation.3">
                  <p:embed/>
                </p:oleObj>
              </mc:Choice>
              <mc:Fallback>
                <p:oleObj name="Equazione" r:id="rId4" imgW="1790640" imgH="241200" progId="Equation.3">
                  <p:embed/>
                  <p:pic>
                    <p:nvPicPr>
                      <p:cNvPr id="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375" y="1071563"/>
                        <a:ext cx="2357438" cy="3190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6" name="Rettangolo 22">
            <a:extLst>
              <a:ext uri="{FF2B5EF4-FFF2-40B4-BE49-F238E27FC236}">
                <a16:creationId xmlns:a16="http://schemas.microsoft.com/office/drawing/2014/main" id="{7279D7F8-F02A-438B-BB97-2A314B49AA29}"/>
              </a:ext>
            </a:extLst>
          </p:cNvPr>
          <p:cNvSpPr>
            <a:spLocks noChangeArrowheads="1"/>
          </p:cNvSpPr>
          <p:nvPr/>
        </p:nvSpPr>
        <p:spPr bwMode="auto">
          <a:xfrm>
            <a:off x="4000500" y="714375"/>
            <a:ext cx="2643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MAX CLIMB Modello esatto</a:t>
            </a:r>
          </a:p>
        </p:txBody>
      </p:sp>
      <p:sp>
        <p:nvSpPr>
          <p:cNvPr id="10267" name="Rettangolo 24">
            <a:extLst>
              <a:ext uri="{FF2B5EF4-FFF2-40B4-BE49-F238E27FC236}">
                <a16:creationId xmlns:a16="http://schemas.microsoft.com/office/drawing/2014/main" id="{2007A6AE-B71A-47BB-A506-91BFB261E6AD}"/>
              </a:ext>
            </a:extLst>
          </p:cNvPr>
          <p:cNvSpPr>
            <a:spLocks noChangeArrowheads="1"/>
          </p:cNvSpPr>
          <p:nvPr/>
        </p:nvSpPr>
        <p:spPr bwMode="auto">
          <a:xfrm>
            <a:off x="4071938" y="1428750"/>
            <a:ext cx="3933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MAX CLIMB Modello appross (bassa quota)</a:t>
            </a:r>
          </a:p>
        </p:txBody>
      </p:sp>
      <p:sp>
        <p:nvSpPr>
          <p:cNvPr id="10268" name="Rettangolo 33">
            <a:extLst>
              <a:ext uri="{FF2B5EF4-FFF2-40B4-BE49-F238E27FC236}">
                <a16:creationId xmlns:a16="http://schemas.microsoft.com/office/drawing/2014/main" id="{CD389ACF-BEB2-499C-A987-5BE30540D38B}"/>
              </a:ext>
            </a:extLst>
          </p:cNvPr>
          <p:cNvSpPr>
            <a:spLocks noChangeArrowheads="1"/>
          </p:cNvSpPr>
          <p:nvPr/>
        </p:nvSpPr>
        <p:spPr bwMode="auto">
          <a:xfrm>
            <a:off x="4286250" y="5429250"/>
            <a:ext cx="44291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Arial" panose="020B0604020202020204" pitchFamily="34" charset="0"/>
              <a:buChar char="•"/>
            </a:pPr>
            <a:r>
              <a:rPr lang="it-IT" altLang="it-IT" sz="1600"/>
              <a:t> Il modello approssimato permette di valutare in modo abbastanza accurato il massimo rateo di salita</a:t>
            </a:r>
          </a:p>
          <a:p>
            <a:pPr algn="just" eaLnBrk="1" hangingPunct="1">
              <a:buFont typeface="Arial" panose="020B0604020202020204" pitchFamily="34" charset="0"/>
              <a:buChar char="•"/>
            </a:pPr>
            <a:r>
              <a:rPr lang="it-IT" altLang="it-IT" sz="1600"/>
              <a:t> Il massimo RC si ha tra E ed A</a:t>
            </a:r>
          </a:p>
          <a:p>
            <a:pPr algn="just" eaLnBrk="1" hangingPunct="1">
              <a:buFont typeface="Arial" panose="020B0604020202020204" pitchFamily="34" charset="0"/>
              <a:buChar char="•"/>
            </a:pPr>
            <a:r>
              <a:rPr lang="it-IT" altLang="it-IT" sz="1600"/>
              <a:t> Valori del valore massimo intorno ai 12 m/s </a:t>
            </a:r>
          </a:p>
        </p:txBody>
      </p:sp>
      <p:pic>
        <p:nvPicPr>
          <p:cNvPr id="10269" name="Picture 12">
            <a:extLst>
              <a:ext uri="{FF2B5EF4-FFF2-40B4-BE49-F238E27FC236}">
                <a16:creationId xmlns:a16="http://schemas.microsoft.com/office/drawing/2014/main" id="{E8EA2EDC-98C9-413D-B865-5731C1D79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8" y="500063"/>
            <a:ext cx="40005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3" name="Object 4">
            <a:extLst>
              <a:ext uri="{FF2B5EF4-FFF2-40B4-BE49-F238E27FC236}">
                <a16:creationId xmlns:a16="http://schemas.microsoft.com/office/drawing/2014/main" id="{22E3059A-8D01-4024-B144-AFE3FEEB5752}"/>
              </a:ext>
            </a:extLst>
          </p:cNvPr>
          <p:cNvGraphicFramePr>
            <a:graphicFrameLocks noChangeAspect="1"/>
          </p:cNvGraphicFramePr>
          <p:nvPr/>
        </p:nvGraphicFramePr>
        <p:xfrm>
          <a:off x="2879725" y="2857500"/>
          <a:ext cx="671513" cy="236538"/>
        </p:xfrm>
        <a:graphic>
          <a:graphicData uri="http://schemas.openxmlformats.org/presentationml/2006/ole">
            <mc:AlternateContent xmlns:mc="http://schemas.openxmlformats.org/markup-compatibility/2006">
              <mc:Choice xmlns:v="urn:schemas-microsoft-com:vml" Requires="v">
                <p:oleObj spid="_x0000_s10316" name="Equazione" r:id="rId7" imgW="583920" imgH="203040" progId="Equation.3">
                  <p:embed/>
                </p:oleObj>
              </mc:Choice>
              <mc:Fallback>
                <p:oleObj name="Equazione" r:id="rId7" imgW="583920" imgH="2030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9725" y="2857500"/>
                        <a:ext cx="671513" cy="236538"/>
                      </a:xfrm>
                      <a:prstGeom prst="rect">
                        <a:avLst/>
                      </a:prstGeom>
                      <a:solidFill>
                        <a:schemeClr val="bg1"/>
                      </a:solidFill>
                    </p:spPr>
                  </p:pic>
                </p:oleObj>
              </mc:Fallback>
            </mc:AlternateContent>
          </a:graphicData>
        </a:graphic>
      </p:graphicFrame>
      <p:graphicFrame>
        <p:nvGraphicFramePr>
          <p:cNvPr id="10244" name="Object 14">
            <a:extLst>
              <a:ext uri="{FF2B5EF4-FFF2-40B4-BE49-F238E27FC236}">
                <a16:creationId xmlns:a16="http://schemas.microsoft.com/office/drawing/2014/main" id="{F87DADCF-F78F-4EF7-9758-AF9884A478B8}"/>
              </a:ext>
            </a:extLst>
          </p:cNvPr>
          <p:cNvGraphicFramePr>
            <a:graphicFrameLocks noChangeAspect="1"/>
          </p:cNvGraphicFramePr>
          <p:nvPr/>
        </p:nvGraphicFramePr>
        <p:xfrm>
          <a:off x="458788" y="1428750"/>
          <a:ext cx="969962" cy="276225"/>
        </p:xfrm>
        <a:graphic>
          <a:graphicData uri="http://schemas.openxmlformats.org/presentationml/2006/ole">
            <mc:AlternateContent xmlns:mc="http://schemas.openxmlformats.org/markup-compatibility/2006">
              <mc:Choice xmlns:v="urn:schemas-microsoft-com:vml" Requires="v">
                <p:oleObj spid="_x0000_s10317" name="Equazione" r:id="rId9" imgW="812520" imgH="228600" progId="Equation.3">
                  <p:embed/>
                </p:oleObj>
              </mc:Choice>
              <mc:Fallback>
                <p:oleObj name="Equazione" r:id="rId9" imgW="812520" imgH="2286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788" y="1428750"/>
                        <a:ext cx="969962" cy="276225"/>
                      </a:xfrm>
                      <a:prstGeom prst="rect">
                        <a:avLst/>
                      </a:prstGeom>
                      <a:solidFill>
                        <a:schemeClr val="bg1"/>
                      </a:solidFill>
                    </p:spPr>
                  </p:pic>
                </p:oleObj>
              </mc:Fallback>
            </mc:AlternateContent>
          </a:graphicData>
        </a:graphic>
      </p:graphicFrame>
      <p:pic>
        <p:nvPicPr>
          <p:cNvPr id="10270" name="Picture 17">
            <a:extLst>
              <a:ext uri="{FF2B5EF4-FFF2-40B4-BE49-F238E27FC236}">
                <a16:creationId xmlns:a16="http://schemas.microsoft.com/office/drawing/2014/main" id="{87F32CD6-216E-4805-8CE7-D820D23BEA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438" y="3429000"/>
            <a:ext cx="39560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5" name="Object 9">
            <a:extLst>
              <a:ext uri="{FF2B5EF4-FFF2-40B4-BE49-F238E27FC236}">
                <a16:creationId xmlns:a16="http://schemas.microsoft.com/office/drawing/2014/main" id="{050C0D7B-BDD5-443C-AD60-D350F1823B49}"/>
              </a:ext>
            </a:extLst>
          </p:cNvPr>
          <p:cNvGraphicFramePr>
            <a:graphicFrameLocks noChangeAspect="1"/>
          </p:cNvGraphicFramePr>
          <p:nvPr/>
        </p:nvGraphicFramePr>
        <p:xfrm>
          <a:off x="2928938" y="5715000"/>
          <a:ext cx="671512" cy="236538"/>
        </p:xfrm>
        <a:graphic>
          <a:graphicData uri="http://schemas.openxmlformats.org/presentationml/2006/ole">
            <mc:AlternateContent xmlns:mc="http://schemas.openxmlformats.org/markup-compatibility/2006">
              <mc:Choice xmlns:v="urn:schemas-microsoft-com:vml" Requires="v">
                <p:oleObj spid="_x0000_s10318" name="Equazione" r:id="rId12" imgW="583920" imgH="203040" progId="Equation.3">
                  <p:embed/>
                </p:oleObj>
              </mc:Choice>
              <mc:Fallback>
                <p:oleObj name="Equazione" r:id="rId12" imgW="583920" imgH="2030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5715000"/>
                        <a:ext cx="671512" cy="236538"/>
                      </a:xfrm>
                      <a:prstGeom prst="rect">
                        <a:avLst/>
                      </a:prstGeom>
                      <a:solidFill>
                        <a:schemeClr val="bg1"/>
                      </a:solidFill>
                    </p:spPr>
                  </p:pic>
                </p:oleObj>
              </mc:Fallback>
            </mc:AlternateContent>
          </a:graphicData>
        </a:graphic>
      </p:graphicFrame>
      <p:graphicFrame>
        <p:nvGraphicFramePr>
          <p:cNvPr id="10246" name="Object 19">
            <a:extLst>
              <a:ext uri="{FF2B5EF4-FFF2-40B4-BE49-F238E27FC236}">
                <a16:creationId xmlns:a16="http://schemas.microsoft.com/office/drawing/2014/main" id="{3B175586-BF74-426C-9FD5-7398C398D5FF}"/>
              </a:ext>
            </a:extLst>
          </p:cNvPr>
          <p:cNvGraphicFramePr>
            <a:graphicFrameLocks noChangeAspect="1"/>
          </p:cNvGraphicFramePr>
          <p:nvPr/>
        </p:nvGraphicFramePr>
        <p:xfrm>
          <a:off x="500063" y="3643313"/>
          <a:ext cx="636587" cy="490537"/>
        </p:xfrm>
        <a:graphic>
          <a:graphicData uri="http://schemas.openxmlformats.org/presentationml/2006/ole">
            <mc:AlternateContent xmlns:mc="http://schemas.openxmlformats.org/markup-compatibility/2006">
              <mc:Choice xmlns:v="urn:schemas-microsoft-com:vml" Requires="v">
                <p:oleObj spid="_x0000_s10319" name="Equazione" r:id="rId13" imgW="533160" imgH="406080" progId="Equation.3">
                  <p:embed/>
                </p:oleObj>
              </mc:Choice>
              <mc:Fallback>
                <p:oleObj name="Equazione" r:id="rId13" imgW="533160" imgH="40608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063" y="3643313"/>
                        <a:ext cx="636587" cy="490537"/>
                      </a:xfrm>
                      <a:prstGeom prst="rect">
                        <a:avLst/>
                      </a:prstGeom>
                      <a:solidFill>
                        <a:schemeClr val="bg1"/>
                      </a:solidFill>
                    </p:spPr>
                  </p:pic>
                </p:oleObj>
              </mc:Fallback>
            </mc:AlternateContent>
          </a:graphicData>
        </a:graphic>
      </p:graphicFrame>
      <p:pic>
        <p:nvPicPr>
          <p:cNvPr id="10271" name="Picture 20">
            <a:extLst>
              <a:ext uri="{FF2B5EF4-FFF2-40B4-BE49-F238E27FC236}">
                <a16:creationId xmlns:a16="http://schemas.microsoft.com/office/drawing/2014/main" id="{3865F147-2471-4074-987A-4A98EE7F96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14813" y="2428875"/>
            <a:ext cx="4143375"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2" name="Rettangolo 47">
            <a:extLst>
              <a:ext uri="{FF2B5EF4-FFF2-40B4-BE49-F238E27FC236}">
                <a16:creationId xmlns:a16="http://schemas.microsoft.com/office/drawing/2014/main" id="{DD03EA7C-1C1F-4B5F-BF3F-AC467873B638}"/>
              </a:ext>
            </a:extLst>
          </p:cNvPr>
          <p:cNvSpPr>
            <a:spLocks noChangeArrowheads="1"/>
          </p:cNvSpPr>
          <p:nvPr/>
        </p:nvSpPr>
        <p:spPr bwMode="auto">
          <a:xfrm>
            <a:off x="5786438" y="27860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a:t>
            </a:r>
          </a:p>
        </p:txBody>
      </p:sp>
      <p:sp>
        <p:nvSpPr>
          <p:cNvPr id="10273" name="Rettangolo 48">
            <a:extLst>
              <a:ext uri="{FF2B5EF4-FFF2-40B4-BE49-F238E27FC236}">
                <a16:creationId xmlns:a16="http://schemas.microsoft.com/office/drawing/2014/main" id="{64E902D0-9349-4B10-AC7D-8C3B36AB2612}"/>
              </a:ext>
            </a:extLst>
          </p:cNvPr>
          <p:cNvSpPr>
            <a:spLocks noChangeArrowheads="1"/>
          </p:cNvSpPr>
          <p:nvPr/>
        </p:nvSpPr>
        <p:spPr bwMode="auto">
          <a:xfrm>
            <a:off x="5072063" y="3143250"/>
            <a:ext cx="293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10274" name="Rettangolo 49">
            <a:extLst>
              <a:ext uri="{FF2B5EF4-FFF2-40B4-BE49-F238E27FC236}">
                <a16:creationId xmlns:a16="http://schemas.microsoft.com/office/drawing/2014/main" id="{6D8A1710-C81E-409F-8B6A-3A79F4DB822A}"/>
              </a:ext>
            </a:extLst>
          </p:cNvPr>
          <p:cNvSpPr>
            <a:spLocks noChangeArrowheads="1"/>
          </p:cNvSpPr>
          <p:nvPr/>
        </p:nvSpPr>
        <p:spPr bwMode="auto">
          <a:xfrm>
            <a:off x="4643438" y="3549650"/>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P</a:t>
            </a:r>
          </a:p>
        </p:txBody>
      </p:sp>
      <p:pic>
        <p:nvPicPr>
          <p:cNvPr id="10275" name="Picture 33" descr="t-fan-dec">
            <a:extLst>
              <a:ext uri="{FF2B5EF4-FFF2-40B4-BE49-F238E27FC236}">
                <a16:creationId xmlns:a16="http://schemas.microsoft.com/office/drawing/2014/main" id="{404EC0A6-C284-4692-9828-870DAC9EDE5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15125" y="1760538"/>
            <a:ext cx="24288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7" name="Object 5">
            <a:extLst>
              <a:ext uri="{FF2B5EF4-FFF2-40B4-BE49-F238E27FC236}">
                <a16:creationId xmlns:a16="http://schemas.microsoft.com/office/drawing/2014/main" id="{9CC0E90C-C287-4BB2-99BC-7342BE03B81E}"/>
              </a:ext>
            </a:extLst>
          </p:cNvPr>
          <p:cNvGraphicFramePr>
            <a:graphicFrameLocks noChangeAspect="1"/>
          </p:cNvGraphicFramePr>
          <p:nvPr/>
        </p:nvGraphicFramePr>
        <p:xfrm>
          <a:off x="7929563" y="1714500"/>
          <a:ext cx="782637" cy="341313"/>
        </p:xfrm>
        <a:graphic>
          <a:graphicData uri="http://schemas.openxmlformats.org/presentationml/2006/ole">
            <mc:AlternateContent xmlns:mc="http://schemas.openxmlformats.org/markup-compatibility/2006">
              <mc:Choice xmlns:v="urn:schemas-microsoft-com:vml" Requires="v">
                <p:oleObj spid="_x0000_s10320" name="Equazione" r:id="rId17" imgW="495000" imgH="215640" progId="Equation.3">
                  <p:embed/>
                </p:oleObj>
              </mc:Choice>
              <mc:Fallback>
                <p:oleObj name="Equazione" r:id="rId17" imgW="495000" imgH="215640" progId="Equation.3">
                  <p:embed/>
                  <p:pic>
                    <p:nvPicPr>
                      <p:cNvPr id="0" name="Object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29563" y="1714500"/>
                        <a:ext cx="782637" cy="341313"/>
                      </a:xfrm>
                      <a:prstGeom prst="rect">
                        <a:avLst/>
                      </a:prstGeom>
                      <a:solidFill>
                        <a:schemeClr val="bg1"/>
                      </a:solidFill>
                      <a:ln>
                        <a:noFill/>
                      </a:ln>
                      <a:extLs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248" name="Object 3">
            <a:extLst>
              <a:ext uri="{FF2B5EF4-FFF2-40B4-BE49-F238E27FC236}">
                <a16:creationId xmlns:a16="http://schemas.microsoft.com/office/drawing/2014/main" id="{9D2821B3-89FD-4872-BEF3-C71A49244A63}"/>
              </a:ext>
            </a:extLst>
          </p:cNvPr>
          <p:cNvGraphicFramePr>
            <a:graphicFrameLocks noChangeAspect="1"/>
          </p:cNvGraphicFramePr>
          <p:nvPr/>
        </p:nvGraphicFramePr>
        <p:xfrm>
          <a:off x="4143375" y="1755775"/>
          <a:ext cx="2684463" cy="387350"/>
        </p:xfrm>
        <a:graphic>
          <a:graphicData uri="http://schemas.openxmlformats.org/presentationml/2006/ole">
            <mc:AlternateContent xmlns:mc="http://schemas.openxmlformats.org/markup-compatibility/2006">
              <mc:Choice xmlns:v="urn:schemas-microsoft-com:vml" Requires="v">
                <p:oleObj spid="_x0000_s10321" name="Equazione" r:id="rId19" imgW="1765080" imgH="253800" progId="Equation.3">
                  <p:embed/>
                </p:oleObj>
              </mc:Choice>
              <mc:Fallback>
                <p:oleObj name="Equazione" r:id="rId19" imgW="1765080" imgH="253800" progId="Equation.3">
                  <p:embed/>
                  <p:pic>
                    <p:nvPicPr>
                      <p:cNvPr id="0"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43375" y="1755775"/>
                        <a:ext cx="2684463" cy="3873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24">
            <a:extLst>
              <a:ext uri="{FF2B5EF4-FFF2-40B4-BE49-F238E27FC236}">
                <a16:creationId xmlns:a16="http://schemas.microsoft.com/office/drawing/2014/main" id="{912B3447-C2EC-4F9D-BA60-9D206A402C58}"/>
              </a:ext>
            </a:extLst>
          </p:cNvPr>
          <p:cNvGraphicFramePr>
            <a:graphicFrameLocks noChangeAspect="1"/>
          </p:cNvGraphicFramePr>
          <p:nvPr/>
        </p:nvGraphicFramePr>
        <p:xfrm>
          <a:off x="4421188" y="2593975"/>
          <a:ext cx="793750" cy="263525"/>
        </p:xfrm>
        <a:graphic>
          <a:graphicData uri="http://schemas.openxmlformats.org/presentationml/2006/ole">
            <mc:AlternateContent xmlns:mc="http://schemas.openxmlformats.org/markup-compatibility/2006">
              <mc:Choice xmlns:v="urn:schemas-microsoft-com:vml" Requires="v">
                <p:oleObj spid="_x0000_s10322" name="Equazione" r:id="rId21" imgW="622080" imgH="203040" progId="Equation.3">
                  <p:embed/>
                </p:oleObj>
              </mc:Choice>
              <mc:Fallback>
                <p:oleObj name="Equazione" r:id="rId21" imgW="622080" imgH="203040"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21188" y="2593975"/>
                        <a:ext cx="793750" cy="263525"/>
                      </a:xfrm>
                      <a:prstGeom prst="rect">
                        <a:avLst/>
                      </a:prstGeom>
                      <a:solidFill>
                        <a:schemeClr val="bg1"/>
                      </a:solidFill>
                    </p:spPr>
                  </p:pic>
                </p:oleObj>
              </mc:Fallback>
            </mc:AlternateContent>
          </a:graphicData>
        </a:graphic>
      </p:graphicFrame>
      <p:graphicFrame>
        <p:nvGraphicFramePr>
          <p:cNvPr id="10250" name="Object 25">
            <a:extLst>
              <a:ext uri="{FF2B5EF4-FFF2-40B4-BE49-F238E27FC236}">
                <a16:creationId xmlns:a16="http://schemas.microsoft.com/office/drawing/2014/main" id="{BC62AEC5-9374-4B74-B7DF-CECDE638015F}"/>
              </a:ext>
            </a:extLst>
          </p:cNvPr>
          <p:cNvGraphicFramePr>
            <a:graphicFrameLocks noChangeAspect="1"/>
          </p:cNvGraphicFramePr>
          <p:nvPr/>
        </p:nvGraphicFramePr>
        <p:xfrm>
          <a:off x="7358063" y="4929188"/>
          <a:ext cx="671512" cy="236537"/>
        </p:xfrm>
        <a:graphic>
          <a:graphicData uri="http://schemas.openxmlformats.org/presentationml/2006/ole">
            <mc:AlternateContent xmlns:mc="http://schemas.openxmlformats.org/markup-compatibility/2006">
              <mc:Choice xmlns:v="urn:schemas-microsoft-com:vml" Requires="v">
                <p:oleObj spid="_x0000_s10323" name="Equazione" r:id="rId23" imgW="583920" imgH="203040" progId="Equation.3">
                  <p:embed/>
                </p:oleObj>
              </mc:Choice>
              <mc:Fallback>
                <p:oleObj name="Equazione" r:id="rId23" imgW="583920" imgH="20304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8063" y="4929188"/>
                        <a:ext cx="671512" cy="236537"/>
                      </a:xfrm>
                      <a:prstGeom prst="rect">
                        <a:avLst/>
                      </a:prstGeom>
                      <a:solidFill>
                        <a:schemeClr val="bg1"/>
                      </a:solidFill>
                    </p:spPr>
                  </p:pic>
                </p:oleObj>
              </mc:Fallback>
            </mc:AlternateContent>
          </a:graphicData>
        </a:graphic>
      </p:graphicFrame>
      <p:cxnSp>
        <p:nvCxnSpPr>
          <p:cNvPr id="56" name="Connettore 2 55">
            <a:extLst>
              <a:ext uri="{FF2B5EF4-FFF2-40B4-BE49-F238E27FC236}">
                <a16:creationId xmlns:a16="http://schemas.microsoft.com/office/drawing/2014/main" id="{45918F33-9E01-40E6-B2E2-91AFEF62CE2C}"/>
              </a:ext>
            </a:extLst>
          </p:cNvPr>
          <p:cNvCxnSpPr/>
          <p:nvPr/>
        </p:nvCxnSpPr>
        <p:spPr>
          <a:xfrm flipV="1">
            <a:off x="3357563" y="4214813"/>
            <a:ext cx="1714500" cy="9286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Rectangle 2">
            <a:extLst>
              <a:ext uri="{FF2B5EF4-FFF2-40B4-BE49-F238E27FC236}">
                <a16:creationId xmlns:a16="http://schemas.microsoft.com/office/drawing/2014/main" id="{0B6C1FEC-5EAE-476F-914E-2D13CAB06308}"/>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sp>
        <p:nvSpPr>
          <p:cNvPr id="10278" name="Rettangolo 58">
            <a:extLst>
              <a:ext uri="{FF2B5EF4-FFF2-40B4-BE49-F238E27FC236}">
                <a16:creationId xmlns:a16="http://schemas.microsoft.com/office/drawing/2014/main" id="{454691B2-C64E-4308-BE4A-31CFB605B3C6}"/>
              </a:ext>
            </a:extLst>
          </p:cNvPr>
          <p:cNvSpPr>
            <a:spLocks noChangeArrowheads="1"/>
          </p:cNvSpPr>
          <p:nvPr/>
        </p:nvSpPr>
        <p:spPr bwMode="auto">
          <a:xfrm>
            <a:off x="1500188" y="571500"/>
            <a:ext cx="165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h=10,000 ft</a:t>
            </a:r>
          </a:p>
        </p:txBody>
      </p:sp>
      <p:sp>
        <p:nvSpPr>
          <p:cNvPr id="39" name="Segnaposto piè di pagina 4">
            <a:extLst>
              <a:ext uri="{FF2B5EF4-FFF2-40B4-BE49-F238E27FC236}">
                <a16:creationId xmlns:a16="http://schemas.microsoft.com/office/drawing/2014/main" id="{14D8A01E-48C4-47D8-BCE9-3A95428221A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Rectangle 3">
            <a:extLst>
              <a:ext uri="{FF2B5EF4-FFF2-40B4-BE49-F238E27FC236}">
                <a16:creationId xmlns:a16="http://schemas.microsoft.com/office/drawing/2014/main" id="{A93EEBCE-004D-4D30-981B-1141839F914D}"/>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5" name="Rectangle 4">
            <a:extLst>
              <a:ext uri="{FF2B5EF4-FFF2-40B4-BE49-F238E27FC236}">
                <a16:creationId xmlns:a16="http://schemas.microsoft.com/office/drawing/2014/main" id="{19E15350-D367-476F-9154-967DC139F5C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6" name="Rectangle 5">
            <a:extLst>
              <a:ext uri="{FF2B5EF4-FFF2-40B4-BE49-F238E27FC236}">
                <a16:creationId xmlns:a16="http://schemas.microsoft.com/office/drawing/2014/main" id="{94FCB594-ABB0-4FCC-B97D-A5168ACF6667}"/>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7" name="Rectangle 6">
            <a:extLst>
              <a:ext uri="{FF2B5EF4-FFF2-40B4-BE49-F238E27FC236}">
                <a16:creationId xmlns:a16="http://schemas.microsoft.com/office/drawing/2014/main" id="{86149A50-9007-4AA9-B543-096C25E7FE58}"/>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8" name="Rectangle 7">
            <a:extLst>
              <a:ext uri="{FF2B5EF4-FFF2-40B4-BE49-F238E27FC236}">
                <a16:creationId xmlns:a16="http://schemas.microsoft.com/office/drawing/2014/main" id="{F309E320-D4DF-4503-ADB8-0BADEF76C5C1}"/>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9" name="Rectangle 8">
            <a:extLst>
              <a:ext uri="{FF2B5EF4-FFF2-40B4-BE49-F238E27FC236}">
                <a16:creationId xmlns:a16="http://schemas.microsoft.com/office/drawing/2014/main" id="{B97CE2D2-CC96-4298-88D2-0F56744FD4B6}"/>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0" name="Rectangle 9">
            <a:extLst>
              <a:ext uri="{FF2B5EF4-FFF2-40B4-BE49-F238E27FC236}">
                <a16:creationId xmlns:a16="http://schemas.microsoft.com/office/drawing/2014/main" id="{5461274D-0B3D-483A-B7D2-B5734FD1A5B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1" name="Rectangle 10">
            <a:extLst>
              <a:ext uri="{FF2B5EF4-FFF2-40B4-BE49-F238E27FC236}">
                <a16:creationId xmlns:a16="http://schemas.microsoft.com/office/drawing/2014/main" id="{33F335CD-A552-4C0C-9B01-AFAF67FD7E00}"/>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2" name="Rectangle 11">
            <a:extLst>
              <a:ext uri="{FF2B5EF4-FFF2-40B4-BE49-F238E27FC236}">
                <a16:creationId xmlns:a16="http://schemas.microsoft.com/office/drawing/2014/main" id="{783A7B55-D040-4F33-9826-D790D1DE8F2C}"/>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3" name="Rectangle 12">
            <a:extLst>
              <a:ext uri="{FF2B5EF4-FFF2-40B4-BE49-F238E27FC236}">
                <a16:creationId xmlns:a16="http://schemas.microsoft.com/office/drawing/2014/main" id="{926F4672-56F5-4D93-8889-00932251C60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4" name="Rectangle 13">
            <a:extLst>
              <a:ext uri="{FF2B5EF4-FFF2-40B4-BE49-F238E27FC236}">
                <a16:creationId xmlns:a16="http://schemas.microsoft.com/office/drawing/2014/main" id="{E93100B2-331A-48C7-8BB3-13DC820F19D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1285" name="Picture 17">
            <a:extLst>
              <a:ext uri="{FF2B5EF4-FFF2-40B4-BE49-F238E27FC236}">
                <a16:creationId xmlns:a16="http://schemas.microsoft.com/office/drawing/2014/main" id="{9A0C3946-F359-40F7-A9B0-CEDE88ACC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3" y="0"/>
            <a:ext cx="2071687"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6" name="Segnaposto numero diapositiva 15">
            <a:extLst>
              <a:ext uri="{FF2B5EF4-FFF2-40B4-BE49-F238E27FC236}">
                <a16:creationId xmlns:a16="http://schemas.microsoft.com/office/drawing/2014/main" id="{6B796AFF-58E7-4740-84F7-756EAF2A4D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A96E93F-C78E-45E6-9473-E89827BF5315}" type="slidenum">
              <a:rPr lang="it-IT" altLang="it-IT" sz="1400"/>
              <a:pPr eaLnBrk="1" hangingPunct="1"/>
              <a:t>16</a:t>
            </a:fld>
            <a:endParaRPr lang="it-IT" altLang="it-IT" sz="1400"/>
          </a:p>
        </p:txBody>
      </p:sp>
      <p:sp>
        <p:nvSpPr>
          <p:cNvPr id="11288" name="Rettangolo 20">
            <a:extLst>
              <a:ext uri="{FF2B5EF4-FFF2-40B4-BE49-F238E27FC236}">
                <a16:creationId xmlns:a16="http://schemas.microsoft.com/office/drawing/2014/main" id="{D425EB23-4EEF-4954-AA3F-1C0EC7529AD5}"/>
              </a:ext>
            </a:extLst>
          </p:cNvPr>
          <p:cNvSpPr>
            <a:spLocks noChangeArrowheads="1"/>
          </p:cNvSpPr>
          <p:nvPr/>
        </p:nvSpPr>
        <p:spPr bwMode="auto">
          <a:xfrm>
            <a:off x="5429250" y="142875"/>
            <a:ext cx="165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h=20,000 ft</a:t>
            </a:r>
          </a:p>
        </p:txBody>
      </p:sp>
      <p:sp>
        <p:nvSpPr>
          <p:cNvPr id="11289" name="Rettangolo 33">
            <a:extLst>
              <a:ext uri="{FF2B5EF4-FFF2-40B4-BE49-F238E27FC236}">
                <a16:creationId xmlns:a16="http://schemas.microsoft.com/office/drawing/2014/main" id="{31F6FBB5-280E-4D91-831B-D5EEB9620A06}"/>
              </a:ext>
            </a:extLst>
          </p:cNvPr>
          <p:cNvSpPr>
            <a:spLocks noChangeArrowheads="1"/>
          </p:cNvSpPr>
          <p:nvPr/>
        </p:nvSpPr>
        <p:spPr bwMode="auto">
          <a:xfrm>
            <a:off x="4286250" y="5286375"/>
            <a:ext cx="44291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Arial" panose="020B0604020202020204" pitchFamily="34" charset="0"/>
              <a:buChar char="•"/>
            </a:pPr>
            <a:r>
              <a:rPr lang="it-IT" altLang="it-IT" sz="1600"/>
              <a:t> A questa quota qualche piccola differenza tra modello esatto ed approssimato</a:t>
            </a:r>
          </a:p>
          <a:p>
            <a:pPr algn="just" eaLnBrk="1" hangingPunct="1">
              <a:buFont typeface="Arial" panose="020B0604020202020204" pitchFamily="34" charset="0"/>
              <a:buChar char="•"/>
            </a:pPr>
            <a:r>
              <a:rPr lang="it-IT" altLang="it-IT" sz="1600"/>
              <a:t> Valori dell’ordine di 9 m/s</a:t>
            </a:r>
          </a:p>
          <a:p>
            <a:pPr algn="just" eaLnBrk="1" hangingPunct="1">
              <a:buFont typeface="Arial" panose="020B0604020202020204" pitchFamily="34" charset="0"/>
              <a:buChar char="•"/>
            </a:pPr>
            <a:r>
              <a:rPr lang="it-IT" altLang="it-IT" sz="1600"/>
              <a:t> Massimo vicino al punto E</a:t>
            </a:r>
          </a:p>
        </p:txBody>
      </p:sp>
      <p:pic>
        <p:nvPicPr>
          <p:cNvPr id="11290" name="Picture 11">
            <a:extLst>
              <a:ext uri="{FF2B5EF4-FFF2-40B4-BE49-F238E27FC236}">
                <a16:creationId xmlns:a16="http://schemas.microsoft.com/office/drawing/2014/main" id="{192272BF-59F1-4027-8CC4-FD235580B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8625"/>
            <a:ext cx="415766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66" name="Object 44">
            <a:extLst>
              <a:ext uri="{FF2B5EF4-FFF2-40B4-BE49-F238E27FC236}">
                <a16:creationId xmlns:a16="http://schemas.microsoft.com/office/drawing/2014/main" id="{90F56BA4-B787-438A-906A-6D76D27DF22D}"/>
              </a:ext>
            </a:extLst>
          </p:cNvPr>
          <p:cNvGraphicFramePr>
            <a:graphicFrameLocks noChangeAspect="1"/>
          </p:cNvGraphicFramePr>
          <p:nvPr/>
        </p:nvGraphicFramePr>
        <p:xfrm>
          <a:off x="4143375" y="785813"/>
          <a:ext cx="2357438" cy="319087"/>
        </p:xfrm>
        <a:graphic>
          <a:graphicData uri="http://schemas.openxmlformats.org/presentationml/2006/ole">
            <mc:AlternateContent xmlns:mc="http://schemas.openxmlformats.org/markup-compatibility/2006">
              <mc:Choice xmlns:v="urn:schemas-microsoft-com:vml" Requires="v">
                <p:oleObj spid="_x0000_s11333" name="Equazione" r:id="rId5" imgW="1790640" imgH="241200" progId="Equation.3">
                  <p:embed/>
                </p:oleObj>
              </mc:Choice>
              <mc:Fallback>
                <p:oleObj name="Equazione" r:id="rId5" imgW="1790640" imgH="241200" progId="Equation.3">
                  <p:embed/>
                  <p:pic>
                    <p:nvPicPr>
                      <p:cNvPr id="0"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75" y="785813"/>
                        <a:ext cx="2357438" cy="3190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1" name="Rettangolo 39">
            <a:extLst>
              <a:ext uri="{FF2B5EF4-FFF2-40B4-BE49-F238E27FC236}">
                <a16:creationId xmlns:a16="http://schemas.microsoft.com/office/drawing/2014/main" id="{4A933F2E-DDF9-42AA-84FD-FAD750CEBDF1}"/>
              </a:ext>
            </a:extLst>
          </p:cNvPr>
          <p:cNvSpPr>
            <a:spLocks noChangeArrowheads="1"/>
          </p:cNvSpPr>
          <p:nvPr/>
        </p:nvSpPr>
        <p:spPr bwMode="auto">
          <a:xfrm>
            <a:off x="3929063" y="500063"/>
            <a:ext cx="3278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MAX CLIMB Modello motore esatto</a:t>
            </a:r>
          </a:p>
        </p:txBody>
      </p:sp>
      <p:sp>
        <p:nvSpPr>
          <p:cNvPr id="11292" name="Rettangolo 40">
            <a:extLst>
              <a:ext uri="{FF2B5EF4-FFF2-40B4-BE49-F238E27FC236}">
                <a16:creationId xmlns:a16="http://schemas.microsoft.com/office/drawing/2014/main" id="{A185E94C-A6BA-4249-AFF9-84030635E6B1}"/>
              </a:ext>
            </a:extLst>
          </p:cNvPr>
          <p:cNvSpPr>
            <a:spLocks noChangeArrowheads="1"/>
          </p:cNvSpPr>
          <p:nvPr/>
        </p:nvSpPr>
        <p:spPr bwMode="auto">
          <a:xfrm>
            <a:off x="4071938" y="1090613"/>
            <a:ext cx="38782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MAX CLIMB Modello appross (alta quota)</a:t>
            </a:r>
          </a:p>
        </p:txBody>
      </p:sp>
      <p:graphicFrame>
        <p:nvGraphicFramePr>
          <p:cNvPr id="11267" name="Object 3">
            <a:extLst>
              <a:ext uri="{FF2B5EF4-FFF2-40B4-BE49-F238E27FC236}">
                <a16:creationId xmlns:a16="http://schemas.microsoft.com/office/drawing/2014/main" id="{2DB09CE9-6189-4379-86E6-3C072B6D732D}"/>
              </a:ext>
            </a:extLst>
          </p:cNvPr>
          <p:cNvGraphicFramePr>
            <a:graphicFrameLocks noChangeAspect="1"/>
          </p:cNvGraphicFramePr>
          <p:nvPr/>
        </p:nvGraphicFramePr>
        <p:xfrm>
          <a:off x="4500563" y="1428750"/>
          <a:ext cx="1679575" cy="349250"/>
        </p:xfrm>
        <a:graphic>
          <a:graphicData uri="http://schemas.openxmlformats.org/presentationml/2006/ole">
            <mc:AlternateContent xmlns:mc="http://schemas.openxmlformats.org/markup-compatibility/2006">
              <mc:Choice xmlns:v="urn:schemas-microsoft-com:vml" Requires="v">
                <p:oleObj spid="_x0000_s11334" name="Equazione" r:id="rId7" imgW="1104840" imgH="228600" progId="Equation.3">
                  <p:embed/>
                </p:oleObj>
              </mc:Choice>
              <mc:Fallback>
                <p:oleObj name="Equazione" r:id="rId7" imgW="1104840" imgH="2286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0563" y="1428750"/>
                        <a:ext cx="1679575" cy="3492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a:extLst>
              <a:ext uri="{FF2B5EF4-FFF2-40B4-BE49-F238E27FC236}">
                <a16:creationId xmlns:a16="http://schemas.microsoft.com/office/drawing/2014/main" id="{39A34B2A-458A-4ED0-8C1B-1138B84D4E8A}"/>
              </a:ext>
            </a:extLst>
          </p:cNvPr>
          <p:cNvGraphicFramePr>
            <a:graphicFrameLocks noChangeAspect="1"/>
          </p:cNvGraphicFramePr>
          <p:nvPr/>
        </p:nvGraphicFramePr>
        <p:xfrm>
          <a:off x="2879725" y="2906713"/>
          <a:ext cx="671513" cy="236537"/>
        </p:xfrm>
        <a:graphic>
          <a:graphicData uri="http://schemas.openxmlformats.org/presentationml/2006/ole">
            <mc:AlternateContent xmlns:mc="http://schemas.openxmlformats.org/markup-compatibility/2006">
              <mc:Choice xmlns:v="urn:schemas-microsoft-com:vml" Requires="v">
                <p:oleObj spid="_x0000_s11335" name="Equazione" r:id="rId9" imgW="583920" imgH="203040" progId="Equation.3">
                  <p:embed/>
                </p:oleObj>
              </mc:Choice>
              <mc:Fallback>
                <p:oleObj name="Equazione" r:id="rId9" imgW="583920" imgH="20304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9725" y="2906713"/>
                        <a:ext cx="671513" cy="236537"/>
                      </a:xfrm>
                      <a:prstGeom prst="rect">
                        <a:avLst/>
                      </a:prstGeom>
                      <a:solidFill>
                        <a:schemeClr val="bg1"/>
                      </a:solidFill>
                    </p:spPr>
                  </p:pic>
                </p:oleObj>
              </mc:Fallback>
            </mc:AlternateContent>
          </a:graphicData>
        </a:graphic>
      </p:graphicFrame>
      <p:graphicFrame>
        <p:nvGraphicFramePr>
          <p:cNvPr id="11269" name="Object 14">
            <a:extLst>
              <a:ext uri="{FF2B5EF4-FFF2-40B4-BE49-F238E27FC236}">
                <a16:creationId xmlns:a16="http://schemas.microsoft.com/office/drawing/2014/main" id="{74EEA882-036F-438B-949B-E4841C051166}"/>
              </a:ext>
            </a:extLst>
          </p:cNvPr>
          <p:cNvGraphicFramePr>
            <a:graphicFrameLocks noChangeAspect="1"/>
          </p:cNvGraphicFramePr>
          <p:nvPr/>
        </p:nvGraphicFramePr>
        <p:xfrm>
          <a:off x="458788" y="1000125"/>
          <a:ext cx="969962" cy="276225"/>
        </p:xfrm>
        <a:graphic>
          <a:graphicData uri="http://schemas.openxmlformats.org/presentationml/2006/ole">
            <mc:AlternateContent xmlns:mc="http://schemas.openxmlformats.org/markup-compatibility/2006">
              <mc:Choice xmlns:v="urn:schemas-microsoft-com:vml" Requires="v">
                <p:oleObj spid="_x0000_s11336" name="Equazione" r:id="rId11" imgW="812520" imgH="228600" progId="Equation.3">
                  <p:embed/>
                </p:oleObj>
              </mc:Choice>
              <mc:Fallback>
                <p:oleObj name="Equazione" r:id="rId11" imgW="812520" imgH="228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788" y="1000125"/>
                        <a:ext cx="969962" cy="276225"/>
                      </a:xfrm>
                      <a:prstGeom prst="rect">
                        <a:avLst/>
                      </a:prstGeom>
                      <a:solidFill>
                        <a:schemeClr val="bg1"/>
                      </a:solidFill>
                    </p:spPr>
                  </p:pic>
                </p:oleObj>
              </mc:Fallback>
            </mc:AlternateContent>
          </a:graphicData>
        </a:graphic>
      </p:graphicFrame>
      <p:pic>
        <p:nvPicPr>
          <p:cNvPr id="11293" name="Picture 20">
            <a:extLst>
              <a:ext uri="{FF2B5EF4-FFF2-40B4-BE49-F238E27FC236}">
                <a16:creationId xmlns:a16="http://schemas.microsoft.com/office/drawing/2014/main" id="{38B48FE9-07D9-4D3D-AD26-A0FF342CEDC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3429000"/>
            <a:ext cx="421481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70" name="Object 9">
            <a:extLst>
              <a:ext uri="{FF2B5EF4-FFF2-40B4-BE49-F238E27FC236}">
                <a16:creationId xmlns:a16="http://schemas.microsoft.com/office/drawing/2014/main" id="{AC3789E3-C29C-432A-8541-AD05713B6A97}"/>
              </a:ext>
            </a:extLst>
          </p:cNvPr>
          <p:cNvGraphicFramePr>
            <a:graphicFrameLocks noChangeAspect="1"/>
          </p:cNvGraphicFramePr>
          <p:nvPr/>
        </p:nvGraphicFramePr>
        <p:xfrm>
          <a:off x="2928938" y="5835650"/>
          <a:ext cx="671512" cy="236538"/>
        </p:xfrm>
        <a:graphic>
          <a:graphicData uri="http://schemas.openxmlformats.org/presentationml/2006/ole">
            <mc:AlternateContent xmlns:mc="http://schemas.openxmlformats.org/markup-compatibility/2006">
              <mc:Choice xmlns:v="urn:schemas-microsoft-com:vml" Requires="v">
                <p:oleObj spid="_x0000_s11337" name="Equazione" r:id="rId14" imgW="583920" imgH="203040" progId="Equation.3">
                  <p:embed/>
                </p:oleObj>
              </mc:Choice>
              <mc:Fallback>
                <p:oleObj name="Equazione" r:id="rId14" imgW="583920" imgH="2030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8938" y="5835650"/>
                        <a:ext cx="671512" cy="236538"/>
                      </a:xfrm>
                      <a:prstGeom prst="rect">
                        <a:avLst/>
                      </a:prstGeom>
                      <a:solidFill>
                        <a:schemeClr val="bg1"/>
                      </a:solidFill>
                    </p:spPr>
                  </p:pic>
                </p:oleObj>
              </mc:Fallback>
            </mc:AlternateContent>
          </a:graphicData>
        </a:graphic>
      </p:graphicFrame>
      <p:graphicFrame>
        <p:nvGraphicFramePr>
          <p:cNvPr id="11271" name="Object 19">
            <a:extLst>
              <a:ext uri="{FF2B5EF4-FFF2-40B4-BE49-F238E27FC236}">
                <a16:creationId xmlns:a16="http://schemas.microsoft.com/office/drawing/2014/main" id="{9B410DCC-A291-403B-A4CF-7B3D8E701A4A}"/>
              </a:ext>
            </a:extLst>
          </p:cNvPr>
          <p:cNvGraphicFramePr>
            <a:graphicFrameLocks noChangeAspect="1"/>
          </p:cNvGraphicFramePr>
          <p:nvPr/>
        </p:nvGraphicFramePr>
        <p:xfrm>
          <a:off x="500063" y="3643313"/>
          <a:ext cx="636587" cy="490537"/>
        </p:xfrm>
        <a:graphic>
          <a:graphicData uri="http://schemas.openxmlformats.org/presentationml/2006/ole">
            <mc:AlternateContent xmlns:mc="http://schemas.openxmlformats.org/markup-compatibility/2006">
              <mc:Choice xmlns:v="urn:schemas-microsoft-com:vml" Requires="v">
                <p:oleObj spid="_x0000_s11338" name="Equazione" r:id="rId15" imgW="533160" imgH="406080" progId="Equation.3">
                  <p:embed/>
                </p:oleObj>
              </mc:Choice>
              <mc:Fallback>
                <p:oleObj name="Equazione" r:id="rId15" imgW="533160" imgH="40608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0063" y="3643313"/>
                        <a:ext cx="636587" cy="490537"/>
                      </a:xfrm>
                      <a:prstGeom prst="rect">
                        <a:avLst/>
                      </a:prstGeom>
                      <a:solidFill>
                        <a:schemeClr val="bg1"/>
                      </a:solidFill>
                    </p:spPr>
                  </p:pic>
                </p:oleObj>
              </mc:Fallback>
            </mc:AlternateContent>
          </a:graphicData>
        </a:graphic>
      </p:graphicFrame>
      <p:pic>
        <p:nvPicPr>
          <p:cNvPr id="11294" name="Picture 23">
            <a:extLst>
              <a:ext uri="{FF2B5EF4-FFF2-40B4-BE49-F238E27FC236}">
                <a16:creationId xmlns:a16="http://schemas.microsoft.com/office/drawing/2014/main" id="{79310A5B-D42D-4ECC-884E-68899A28A20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57688" y="1857375"/>
            <a:ext cx="44291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5" name="Rettangolo 56">
            <a:extLst>
              <a:ext uri="{FF2B5EF4-FFF2-40B4-BE49-F238E27FC236}">
                <a16:creationId xmlns:a16="http://schemas.microsoft.com/office/drawing/2014/main" id="{18A01207-CD4E-4FD3-9951-01FE24BEDC65}"/>
              </a:ext>
            </a:extLst>
          </p:cNvPr>
          <p:cNvSpPr>
            <a:spLocks noChangeArrowheads="1"/>
          </p:cNvSpPr>
          <p:nvPr/>
        </p:nvSpPr>
        <p:spPr bwMode="auto">
          <a:xfrm>
            <a:off x="5429250" y="257175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11296" name="Rettangolo 57">
            <a:extLst>
              <a:ext uri="{FF2B5EF4-FFF2-40B4-BE49-F238E27FC236}">
                <a16:creationId xmlns:a16="http://schemas.microsoft.com/office/drawing/2014/main" id="{6BDE52A8-B5CE-4D42-830A-E3FEC33E36E3}"/>
              </a:ext>
            </a:extLst>
          </p:cNvPr>
          <p:cNvSpPr>
            <a:spLocks noChangeArrowheads="1"/>
          </p:cNvSpPr>
          <p:nvPr/>
        </p:nvSpPr>
        <p:spPr bwMode="auto">
          <a:xfrm>
            <a:off x="4929188" y="3214688"/>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P</a:t>
            </a:r>
          </a:p>
        </p:txBody>
      </p:sp>
      <p:graphicFrame>
        <p:nvGraphicFramePr>
          <p:cNvPr id="11272" name="Object 25">
            <a:extLst>
              <a:ext uri="{FF2B5EF4-FFF2-40B4-BE49-F238E27FC236}">
                <a16:creationId xmlns:a16="http://schemas.microsoft.com/office/drawing/2014/main" id="{47A24AC4-948A-4373-ADF1-E98FA213D085}"/>
              </a:ext>
            </a:extLst>
          </p:cNvPr>
          <p:cNvGraphicFramePr>
            <a:graphicFrameLocks noChangeAspect="1"/>
          </p:cNvGraphicFramePr>
          <p:nvPr/>
        </p:nvGraphicFramePr>
        <p:xfrm>
          <a:off x="7615238" y="4643438"/>
          <a:ext cx="671512" cy="236537"/>
        </p:xfrm>
        <a:graphic>
          <a:graphicData uri="http://schemas.openxmlformats.org/presentationml/2006/ole">
            <mc:AlternateContent xmlns:mc="http://schemas.openxmlformats.org/markup-compatibility/2006">
              <mc:Choice xmlns:v="urn:schemas-microsoft-com:vml" Requires="v">
                <p:oleObj spid="_x0000_s11339" name="Equazione" r:id="rId18" imgW="583920" imgH="203040" progId="Equation.3">
                  <p:embed/>
                </p:oleObj>
              </mc:Choice>
              <mc:Fallback>
                <p:oleObj name="Equazione" r:id="rId18" imgW="583920" imgH="203040" progId="Equation.3">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5238" y="4643438"/>
                        <a:ext cx="671512" cy="236537"/>
                      </a:xfrm>
                      <a:prstGeom prst="rect">
                        <a:avLst/>
                      </a:prstGeom>
                      <a:solidFill>
                        <a:schemeClr val="bg1"/>
                      </a:solidFill>
                    </p:spPr>
                  </p:pic>
                </p:oleObj>
              </mc:Fallback>
            </mc:AlternateContent>
          </a:graphicData>
        </a:graphic>
      </p:graphicFrame>
      <p:sp>
        <p:nvSpPr>
          <p:cNvPr id="11297" name="Rettangolo 60">
            <a:extLst>
              <a:ext uri="{FF2B5EF4-FFF2-40B4-BE49-F238E27FC236}">
                <a16:creationId xmlns:a16="http://schemas.microsoft.com/office/drawing/2014/main" id="{6AFB0DD0-1F8D-44F1-85D3-EB155266CD12}"/>
              </a:ext>
            </a:extLst>
          </p:cNvPr>
          <p:cNvSpPr>
            <a:spLocks noChangeArrowheads="1"/>
          </p:cNvSpPr>
          <p:nvPr/>
        </p:nvSpPr>
        <p:spPr bwMode="auto">
          <a:xfrm>
            <a:off x="5929313" y="25003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a:t>
            </a:r>
          </a:p>
        </p:txBody>
      </p:sp>
      <p:graphicFrame>
        <p:nvGraphicFramePr>
          <p:cNvPr id="11273" name="Object 26">
            <a:extLst>
              <a:ext uri="{FF2B5EF4-FFF2-40B4-BE49-F238E27FC236}">
                <a16:creationId xmlns:a16="http://schemas.microsoft.com/office/drawing/2014/main" id="{57B51C4E-5DE4-44C8-B9AF-83C935215B09}"/>
              </a:ext>
            </a:extLst>
          </p:cNvPr>
          <p:cNvGraphicFramePr>
            <a:graphicFrameLocks noChangeAspect="1"/>
          </p:cNvGraphicFramePr>
          <p:nvPr/>
        </p:nvGraphicFramePr>
        <p:xfrm>
          <a:off x="4492625" y="2071688"/>
          <a:ext cx="793750" cy="263525"/>
        </p:xfrm>
        <a:graphic>
          <a:graphicData uri="http://schemas.openxmlformats.org/presentationml/2006/ole">
            <mc:AlternateContent xmlns:mc="http://schemas.openxmlformats.org/markup-compatibility/2006">
              <mc:Choice xmlns:v="urn:schemas-microsoft-com:vml" Requires="v">
                <p:oleObj spid="_x0000_s11340" name="Equazione" r:id="rId19" imgW="622080" imgH="203040" progId="Equation.3">
                  <p:embed/>
                </p:oleObj>
              </mc:Choice>
              <mc:Fallback>
                <p:oleObj name="Equazione" r:id="rId19" imgW="622080" imgH="203040" progId="Equation.3">
                  <p:embed/>
                  <p:pic>
                    <p:nvPicPr>
                      <p:cNvPr id="0" name="Object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92625" y="2071688"/>
                        <a:ext cx="793750" cy="263525"/>
                      </a:xfrm>
                      <a:prstGeom prst="rect">
                        <a:avLst/>
                      </a:prstGeom>
                      <a:solidFill>
                        <a:schemeClr val="bg1"/>
                      </a:solidFill>
                    </p:spPr>
                  </p:pic>
                </p:oleObj>
              </mc:Fallback>
            </mc:AlternateContent>
          </a:graphicData>
        </a:graphic>
      </p:graphicFrame>
      <p:cxnSp>
        <p:nvCxnSpPr>
          <p:cNvPr id="63" name="Connettore 2 62">
            <a:extLst>
              <a:ext uri="{FF2B5EF4-FFF2-40B4-BE49-F238E27FC236}">
                <a16:creationId xmlns:a16="http://schemas.microsoft.com/office/drawing/2014/main" id="{4F0F0488-2E0F-4FBF-A8BB-06B1D334CC76}"/>
              </a:ext>
            </a:extLst>
          </p:cNvPr>
          <p:cNvCxnSpPr/>
          <p:nvPr/>
        </p:nvCxnSpPr>
        <p:spPr>
          <a:xfrm flipV="1">
            <a:off x="3143250" y="4429125"/>
            <a:ext cx="1714500" cy="9286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Rectangle 2">
            <a:extLst>
              <a:ext uri="{FF2B5EF4-FFF2-40B4-BE49-F238E27FC236}">
                <a16:creationId xmlns:a16="http://schemas.microsoft.com/office/drawing/2014/main" id="{69EECC10-BA76-4AA6-B0E9-CE0B9496706D}"/>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sp>
        <p:nvSpPr>
          <p:cNvPr id="11300" name="Rettangolo 65">
            <a:extLst>
              <a:ext uri="{FF2B5EF4-FFF2-40B4-BE49-F238E27FC236}">
                <a16:creationId xmlns:a16="http://schemas.microsoft.com/office/drawing/2014/main" id="{EFD66E42-3775-49A6-862B-53BA192D4A99}"/>
              </a:ext>
            </a:extLst>
          </p:cNvPr>
          <p:cNvSpPr>
            <a:spLocks noChangeArrowheads="1"/>
          </p:cNvSpPr>
          <p:nvPr/>
        </p:nvSpPr>
        <p:spPr bwMode="auto">
          <a:xfrm>
            <a:off x="1643063" y="500063"/>
            <a:ext cx="1658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h=20,000 ft</a:t>
            </a:r>
          </a:p>
        </p:txBody>
      </p:sp>
      <p:sp>
        <p:nvSpPr>
          <p:cNvPr id="37" name="Segnaposto piè di pagina 4">
            <a:extLst>
              <a:ext uri="{FF2B5EF4-FFF2-40B4-BE49-F238E27FC236}">
                <a16:creationId xmlns:a16="http://schemas.microsoft.com/office/drawing/2014/main" id="{85E2CD80-1F71-4D94-8D2D-8C855C92921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3">
            <a:extLst>
              <a:ext uri="{FF2B5EF4-FFF2-40B4-BE49-F238E27FC236}">
                <a16:creationId xmlns:a16="http://schemas.microsoft.com/office/drawing/2014/main" id="{F05CA896-99DB-46FA-BFB2-5F819BB20B97}"/>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298" name="Rectangle 4">
            <a:extLst>
              <a:ext uri="{FF2B5EF4-FFF2-40B4-BE49-F238E27FC236}">
                <a16:creationId xmlns:a16="http://schemas.microsoft.com/office/drawing/2014/main" id="{C31C2793-54CA-4B6A-A932-D14D91362BC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299" name="Rectangle 5">
            <a:extLst>
              <a:ext uri="{FF2B5EF4-FFF2-40B4-BE49-F238E27FC236}">
                <a16:creationId xmlns:a16="http://schemas.microsoft.com/office/drawing/2014/main" id="{8E932A7D-97C0-4ACC-A49D-64242E49C678}"/>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0" name="Rectangle 6">
            <a:extLst>
              <a:ext uri="{FF2B5EF4-FFF2-40B4-BE49-F238E27FC236}">
                <a16:creationId xmlns:a16="http://schemas.microsoft.com/office/drawing/2014/main" id="{2808FCE9-8B7C-478F-AD16-E377A11B9CF9}"/>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1" name="Rectangle 7">
            <a:extLst>
              <a:ext uri="{FF2B5EF4-FFF2-40B4-BE49-F238E27FC236}">
                <a16:creationId xmlns:a16="http://schemas.microsoft.com/office/drawing/2014/main" id="{E0237BAF-CBDC-44F9-A06C-91A8E0F29BAC}"/>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2" name="Rectangle 8">
            <a:extLst>
              <a:ext uri="{FF2B5EF4-FFF2-40B4-BE49-F238E27FC236}">
                <a16:creationId xmlns:a16="http://schemas.microsoft.com/office/drawing/2014/main" id="{4955E181-1945-468E-91EA-EFECFFF31D3E}"/>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3" name="Rectangle 9">
            <a:extLst>
              <a:ext uri="{FF2B5EF4-FFF2-40B4-BE49-F238E27FC236}">
                <a16:creationId xmlns:a16="http://schemas.microsoft.com/office/drawing/2014/main" id="{7FB5C15B-A33F-4851-BEBD-DC238697BEC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4" name="Rectangle 10">
            <a:extLst>
              <a:ext uri="{FF2B5EF4-FFF2-40B4-BE49-F238E27FC236}">
                <a16:creationId xmlns:a16="http://schemas.microsoft.com/office/drawing/2014/main" id="{A984603F-59ED-4746-8E08-3680547EB5D5}"/>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5" name="Rectangle 11">
            <a:extLst>
              <a:ext uri="{FF2B5EF4-FFF2-40B4-BE49-F238E27FC236}">
                <a16:creationId xmlns:a16="http://schemas.microsoft.com/office/drawing/2014/main" id="{C9DF9DFC-D4FC-44EE-A7E6-8DE051E7B02C}"/>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6" name="Rectangle 12">
            <a:extLst>
              <a:ext uri="{FF2B5EF4-FFF2-40B4-BE49-F238E27FC236}">
                <a16:creationId xmlns:a16="http://schemas.microsoft.com/office/drawing/2014/main" id="{21C60B31-A175-47BA-BC1D-D410527D408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7" name="Rectangle 13">
            <a:extLst>
              <a:ext uri="{FF2B5EF4-FFF2-40B4-BE49-F238E27FC236}">
                <a16:creationId xmlns:a16="http://schemas.microsoft.com/office/drawing/2014/main" id="{030AA28F-F21C-4CB4-9E8E-82202043EF1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2308" name="Picture 17">
            <a:extLst>
              <a:ext uri="{FF2B5EF4-FFF2-40B4-BE49-F238E27FC236}">
                <a16:creationId xmlns:a16="http://schemas.microsoft.com/office/drawing/2014/main" id="{7AFE46DE-E67D-4320-A12A-5D35F818B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3" y="0"/>
            <a:ext cx="2071687"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9" name="Segnaposto numero diapositiva 15">
            <a:extLst>
              <a:ext uri="{FF2B5EF4-FFF2-40B4-BE49-F238E27FC236}">
                <a16:creationId xmlns:a16="http://schemas.microsoft.com/office/drawing/2014/main" id="{2FC5226B-DCF8-4CE0-8BFC-3E3B319443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B46430F-667F-40DE-AA6F-6B3EF5A86DCA}" type="slidenum">
              <a:rPr lang="it-IT" altLang="it-IT" sz="1400"/>
              <a:pPr eaLnBrk="1" hangingPunct="1"/>
              <a:t>17</a:t>
            </a:fld>
            <a:endParaRPr lang="it-IT" altLang="it-IT" sz="1400"/>
          </a:p>
        </p:txBody>
      </p:sp>
      <p:sp>
        <p:nvSpPr>
          <p:cNvPr id="12311" name="Rettangolo 20">
            <a:extLst>
              <a:ext uri="{FF2B5EF4-FFF2-40B4-BE49-F238E27FC236}">
                <a16:creationId xmlns:a16="http://schemas.microsoft.com/office/drawing/2014/main" id="{7096F15C-D223-4DFC-8901-0CC96D0C83D4}"/>
              </a:ext>
            </a:extLst>
          </p:cNvPr>
          <p:cNvSpPr>
            <a:spLocks noChangeArrowheads="1"/>
          </p:cNvSpPr>
          <p:nvPr/>
        </p:nvSpPr>
        <p:spPr bwMode="auto">
          <a:xfrm>
            <a:off x="4000500" y="428625"/>
            <a:ext cx="165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h=30,000 ft</a:t>
            </a:r>
          </a:p>
        </p:txBody>
      </p:sp>
      <p:graphicFrame>
        <p:nvGraphicFramePr>
          <p:cNvPr id="12290" name="Object 44">
            <a:extLst>
              <a:ext uri="{FF2B5EF4-FFF2-40B4-BE49-F238E27FC236}">
                <a16:creationId xmlns:a16="http://schemas.microsoft.com/office/drawing/2014/main" id="{F2A2997D-76C2-47BB-A20E-D0245A35AB4D}"/>
              </a:ext>
            </a:extLst>
          </p:cNvPr>
          <p:cNvGraphicFramePr>
            <a:graphicFrameLocks noChangeAspect="1"/>
          </p:cNvGraphicFramePr>
          <p:nvPr/>
        </p:nvGraphicFramePr>
        <p:xfrm>
          <a:off x="4000500" y="1357313"/>
          <a:ext cx="1685925" cy="349250"/>
        </p:xfrm>
        <a:graphic>
          <a:graphicData uri="http://schemas.openxmlformats.org/presentationml/2006/ole">
            <mc:AlternateContent xmlns:mc="http://schemas.openxmlformats.org/markup-compatibility/2006">
              <mc:Choice xmlns:v="urn:schemas-microsoft-com:vml" Requires="v">
                <p:oleObj spid="_x0000_s12351" name="Equazione" r:id="rId4" imgW="1104840" imgH="228600" progId="Equation.3">
                  <p:embed/>
                </p:oleObj>
              </mc:Choice>
              <mc:Fallback>
                <p:oleObj name="Equazione" r:id="rId4" imgW="1104840" imgH="228600" progId="Equation.3">
                  <p:embed/>
                  <p:pic>
                    <p:nvPicPr>
                      <p:cNvPr id="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1357313"/>
                        <a:ext cx="1685925" cy="3492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12" name="Rettangolo 22">
            <a:extLst>
              <a:ext uri="{FF2B5EF4-FFF2-40B4-BE49-F238E27FC236}">
                <a16:creationId xmlns:a16="http://schemas.microsoft.com/office/drawing/2014/main" id="{C75DD44B-2002-4373-9509-96F86F28C97A}"/>
              </a:ext>
            </a:extLst>
          </p:cNvPr>
          <p:cNvSpPr>
            <a:spLocks noChangeArrowheads="1"/>
          </p:cNvSpPr>
          <p:nvPr/>
        </p:nvSpPr>
        <p:spPr bwMode="auto">
          <a:xfrm>
            <a:off x="3929063" y="928688"/>
            <a:ext cx="3403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MAX CLIMB Modello esatto (approx)</a:t>
            </a:r>
          </a:p>
        </p:txBody>
      </p:sp>
      <p:sp>
        <p:nvSpPr>
          <p:cNvPr id="12313" name="Rettangolo 33">
            <a:extLst>
              <a:ext uri="{FF2B5EF4-FFF2-40B4-BE49-F238E27FC236}">
                <a16:creationId xmlns:a16="http://schemas.microsoft.com/office/drawing/2014/main" id="{0BDE8801-35E8-4D59-95D4-DB2A6A18590A}"/>
              </a:ext>
            </a:extLst>
          </p:cNvPr>
          <p:cNvSpPr>
            <a:spLocks noChangeArrowheads="1"/>
          </p:cNvSpPr>
          <p:nvPr/>
        </p:nvSpPr>
        <p:spPr bwMode="auto">
          <a:xfrm>
            <a:off x="4214813" y="5313363"/>
            <a:ext cx="44291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Arial" panose="020B0604020202020204" pitchFamily="34" charset="0"/>
              <a:buChar char="•"/>
            </a:pPr>
            <a:r>
              <a:rPr lang="it-IT" altLang="it-IT" sz="1600"/>
              <a:t>  Il massimo RC si ha tra E ed A, ma ad alte quote molto vicino ad E</a:t>
            </a:r>
          </a:p>
          <a:p>
            <a:pPr algn="just" eaLnBrk="1" hangingPunct="1">
              <a:buFont typeface="Arial" panose="020B0604020202020204" pitchFamily="34" charset="0"/>
              <a:buChar char="•"/>
            </a:pPr>
            <a:r>
              <a:rPr lang="it-IT" altLang="it-IT" sz="1600"/>
              <a:t> Valori del valore massimo intorno ai 4 m/s </a:t>
            </a:r>
          </a:p>
        </p:txBody>
      </p:sp>
      <p:pic>
        <p:nvPicPr>
          <p:cNvPr id="12314" name="Picture 18">
            <a:extLst>
              <a:ext uri="{FF2B5EF4-FFF2-40B4-BE49-F238E27FC236}">
                <a16:creationId xmlns:a16="http://schemas.microsoft.com/office/drawing/2014/main" id="{F41B8B07-59BF-46A3-984D-195F18A18B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8" y="3357563"/>
            <a:ext cx="3929062"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291" name="Object 9">
            <a:extLst>
              <a:ext uri="{FF2B5EF4-FFF2-40B4-BE49-F238E27FC236}">
                <a16:creationId xmlns:a16="http://schemas.microsoft.com/office/drawing/2014/main" id="{066BA423-B52C-45E4-9DA6-536A01B1587F}"/>
              </a:ext>
            </a:extLst>
          </p:cNvPr>
          <p:cNvGraphicFramePr>
            <a:graphicFrameLocks noChangeAspect="1"/>
          </p:cNvGraphicFramePr>
          <p:nvPr/>
        </p:nvGraphicFramePr>
        <p:xfrm>
          <a:off x="2928938" y="5643563"/>
          <a:ext cx="671512" cy="236537"/>
        </p:xfrm>
        <a:graphic>
          <a:graphicData uri="http://schemas.openxmlformats.org/presentationml/2006/ole">
            <mc:AlternateContent xmlns:mc="http://schemas.openxmlformats.org/markup-compatibility/2006">
              <mc:Choice xmlns:v="urn:schemas-microsoft-com:vml" Requires="v">
                <p:oleObj spid="_x0000_s12352" name="Equazione" r:id="rId7" imgW="583920" imgH="203040" progId="Equation.3">
                  <p:embed/>
                </p:oleObj>
              </mc:Choice>
              <mc:Fallback>
                <p:oleObj name="Equazione" r:id="rId7" imgW="583920" imgH="2030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5643563"/>
                        <a:ext cx="671512" cy="236537"/>
                      </a:xfrm>
                      <a:prstGeom prst="rect">
                        <a:avLst/>
                      </a:prstGeom>
                      <a:solidFill>
                        <a:schemeClr val="bg1"/>
                      </a:solidFill>
                    </p:spPr>
                  </p:pic>
                </p:oleObj>
              </mc:Fallback>
            </mc:AlternateContent>
          </a:graphicData>
        </a:graphic>
      </p:graphicFrame>
      <p:graphicFrame>
        <p:nvGraphicFramePr>
          <p:cNvPr id="12292" name="Object 19">
            <a:extLst>
              <a:ext uri="{FF2B5EF4-FFF2-40B4-BE49-F238E27FC236}">
                <a16:creationId xmlns:a16="http://schemas.microsoft.com/office/drawing/2014/main" id="{2E36E67C-7D5A-4FB4-BBF7-276C67397FAF}"/>
              </a:ext>
            </a:extLst>
          </p:cNvPr>
          <p:cNvGraphicFramePr>
            <a:graphicFrameLocks noChangeAspect="1"/>
          </p:cNvGraphicFramePr>
          <p:nvPr/>
        </p:nvGraphicFramePr>
        <p:xfrm>
          <a:off x="500063" y="3643313"/>
          <a:ext cx="636587" cy="490537"/>
        </p:xfrm>
        <a:graphic>
          <a:graphicData uri="http://schemas.openxmlformats.org/presentationml/2006/ole">
            <mc:AlternateContent xmlns:mc="http://schemas.openxmlformats.org/markup-compatibility/2006">
              <mc:Choice xmlns:v="urn:schemas-microsoft-com:vml" Requires="v">
                <p:oleObj spid="_x0000_s12353" name="Equazione" r:id="rId9" imgW="533160" imgH="406080" progId="Equation.3">
                  <p:embed/>
                </p:oleObj>
              </mc:Choice>
              <mc:Fallback>
                <p:oleObj name="Equazione" r:id="rId9" imgW="533160" imgH="406080"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063" y="3643313"/>
                        <a:ext cx="636587" cy="490537"/>
                      </a:xfrm>
                      <a:prstGeom prst="rect">
                        <a:avLst/>
                      </a:prstGeom>
                      <a:solidFill>
                        <a:schemeClr val="bg1"/>
                      </a:solidFill>
                    </p:spPr>
                  </p:pic>
                </p:oleObj>
              </mc:Fallback>
            </mc:AlternateContent>
          </a:graphicData>
        </a:graphic>
      </p:graphicFrame>
      <p:pic>
        <p:nvPicPr>
          <p:cNvPr id="12315" name="Picture 21">
            <a:extLst>
              <a:ext uri="{FF2B5EF4-FFF2-40B4-BE49-F238E27FC236}">
                <a16:creationId xmlns:a16="http://schemas.microsoft.com/office/drawing/2014/main" id="{99CE7B65-3AAF-46FF-B3B8-5B5E99B243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500063"/>
            <a:ext cx="39973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293" name="Object 4">
            <a:extLst>
              <a:ext uri="{FF2B5EF4-FFF2-40B4-BE49-F238E27FC236}">
                <a16:creationId xmlns:a16="http://schemas.microsoft.com/office/drawing/2014/main" id="{BF79C4E5-C1B1-428D-9D7A-908D008F36A6}"/>
              </a:ext>
            </a:extLst>
          </p:cNvPr>
          <p:cNvGraphicFramePr>
            <a:graphicFrameLocks noChangeAspect="1"/>
          </p:cNvGraphicFramePr>
          <p:nvPr/>
        </p:nvGraphicFramePr>
        <p:xfrm>
          <a:off x="2857500" y="2643188"/>
          <a:ext cx="671513" cy="236537"/>
        </p:xfrm>
        <a:graphic>
          <a:graphicData uri="http://schemas.openxmlformats.org/presentationml/2006/ole">
            <mc:AlternateContent xmlns:mc="http://schemas.openxmlformats.org/markup-compatibility/2006">
              <mc:Choice xmlns:v="urn:schemas-microsoft-com:vml" Requires="v">
                <p:oleObj spid="_x0000_s12354" name="Equazione" r:id="rId12" imgW="583920" imgH="203040" progId="Equation.3">
                  <p:embed/>
                </p:oleObj>
              </mc:Choice>
              <mc:Fallback>
                <p:oleObj name="Equazione" r:id="rId12" imgW="583920" imgH="2030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2643188"/>
                        <a:ext cx="671513" cy="236537"/>
                      </a:xfrm>
                      <a:prstGeom prst="rect">
                        <a:avLst/>
                      </a:prstGeom>
                      <a:solidFill>
                        <a:schemeClr val="bg1"/>
                      </a:solidFill>
                    </p:spPr>
                  </p:pic>
                </p:oleObj>
              </mc:Fallback>
            </mc:AlternateContent>
          </a:graphicData>
        </a:graphic>
      </p:graphicFrame>
      <p:graphicFrame>
        <p:nvGraphicFramePr>
          <p:cNvPr id="12294" name="Object 14">
            <a:extLst>
              <a:ext uri="{FF2B5EF4-FFF2-40B4-BE49-F238E27FC236}">
                <a16:creationId xmlns:a16="http://schemas.microsoft.com/office/drawing/2014/main" id="{BF01B8F6-2542-49FC-98BB-6E7F3B1AE449}"/>
              </a:ext>
            </a:extLst>
          </p:cNvPr>
          <p:cNvGraphicFramePr>
            <a:graphicFrameLocks noChangeAspect="1"/>
          </p:cNvGraphicFramePr>
          <p:nvPr/>
        </p:nvGraphicFramePr>
        <p:xfrm>
          <a:off x="500063" y="785813"/>
          <a:ext cx="969962" cy="276225"/>
        </p:xfrm>
        <a:graphic>
          <a:graphicData uri="http://schemas.openxmlformats.org/presentationml/2006/ole">
            <mc:AlternateContent xmlns:mc="http://schemas.openxmlformats.org/markup-compatibility/2006">
              <mc:Choice xmlns:v="urn:schemas-microsoft-com:vml" Requires="v">
                <p:oleObj spid="_x0000_s12355" name="Equazione" r:id="rId13" imgW="812520" imgH="228600" progId="Equation.3">
                  <p:embed/>
                </p:oleObj>
              </mc:Choice>
              <mc:Fallback>
                <p:oleObj name="Equazione" r:id="rId13" imgW="812520" imgH="22860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063" y="785813"/>
                        <a:ext cx="969962" cy="276225"/>
                      </a:xfrm>
                      <a:prstGeom prst="rect">
                        <a:avLst/>
                      </a:prstGeom>
                      <a:solidFill>
                        <a:schemeClr val="bg1"/>
                      </a:solidFill>
                    </p:spPr>
                  </p:pic>
                </p:oleObj>
              </mc:Fallback>
            </mc:AlternateContent>
          </a:graphicData>
        </a:graphic>
      </p:graphicFrame>
      <p:pic>
        <p:nvPicPr>
          <p:cNvPr id="12316" name="Picture 24">
            <a:extLst>
              <a:ext uri="{FF2B5EF4-FFF2-40B4-BE49-F238E27FC236}">
                <a16:creationId xmlns:a16="http://schemas.microsoft.com/office/drawing/2014/main" id="{05869D14-AB6F-4132-9366-E4792399A0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57688" y="1812925"/>
            <a:ext cx="443865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7" name="Rettangolo 56">
            <a:extLst>
              <a:ext uri="{FF2B5EF4-FFF2-40B4-BE49-F238E27FC236}">
                <a16:creationId xmlns:a16="http://schemas.microsoft.com/office/drawing/2014/main" id="{368A4A6B-05C6-419A-B434-33CC935CBB02}"/>
              </a:ext>
            </a:extLst>
          </p:cNvPr>
          <p:cNvSpPr>
            <a:spLocks noChangeArrowheads="1"/>
          </p:cNvSpPr>
          <p:nvPr/>
        </p:nvSpPr>
        <p:spPr bwMode="auto">
          <a:xfrm>
            <a:off x="7000875" y="2670175"/>
            <a:ext cx="3143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a:t>
            </a:r>
          </a:p>
        </p:txBody>
      </p:sp>
      <p:sp>
        <p:nvSpPr>
          <p:cNvPr id="12318" name="Rettangolo 57">
            <a:extLst>
              <a:ext uri="{FF2B5EF4-FFF2-40B4-BE49-F238E27FC236}">
                <a16:creationId xmlns:a16="http://schemas.microsoft.com/office/drawing/2014/main" id="{934260BC-29D2-44BA-BD2D-2A1EEEB082BD}"/>
              </a:ext>
            </a:extLst>
          </p:cNvPr>
          <p:cNvSpPr>
            <a:spLocks noChangeArrowheads="1"/>
          </p:cNvSpPr>
          <p:nvPr/>
        </p:nvSpPr>
        <p:spPr bwMode="auto">
          <a:xfrm>
            <a:off x="5857875" y="2384425"/>
            <a:ext cx="2936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12319" name="Rettangolo 58">
            <a:extLst>
              <a:ext uri="{FF2B5EF4-FFF2-40B4-BE49-F238E27FC236}">
                <a16:creationId xmlns:a16="http://schemas.microsoft.com/office/drawing/2014/main" id="{841D7933-FA29-43FC-91D2-F2AD4EC72ED3}"/>
              </a:ext>
            </a:extLst>
          </p:cNvPr>
          <p:cNvSpPr>
            <a:spLocks noChangeArrowheads="1"/>
          </p:cNvSpPr>
          <p:nvPr/>
        </p:nvSpPr>
        <p:spPr bwMode="auto">
          <a:xfrm>
            <a:off x="5073650" y="3719513"/>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P</a:t>
            </a:r>
          </a:p>
        </p:txBody>
      </p:sp>
      <p:graphicFrame>
        <p:nvGraphicFramePr>
          <p:cNvPr id="12295" name="Object 24">
            <a:extLst>
              <a:ext uri="{FF2B5EF4-FFF2-40B4-BE49-F238E27FC236}">
                <a16:creationId xmlns:a16="http://schemas.microsoft.com/office/drawing/2014/main" id="{BD33F65F-9B80-494C-BD58-2B5684242EAE}"/>
              </a:ext>
            </a:extLst>
          </p:cNvPr>
          <p:cNvGraphicFramePr>
            <a:graphicFrameLocks noChangeAspect="1"/>
          </p:cNvGraphicFramePr>
          <p:nvPr/>
        </p:nvGraphicFramePr>
        <p:xfrm>
          <a:off x="4572000" y="2027238"/>
          <a:ext cx="793750" cy="263525"/>
        </p:xfrm>
        <a:graphic>
          <a:graphicData uri="http://schemas.openxmlformats.org/presentationml/2006/ole">
            <mc:AlternateContent xmlns:mc="http://schemas.openxmlformats.org/markup-compatibility/2006">
              <mc:Choice xmlns:v="urn:schemas-microsoft-com:vml" Requires="v">
                <p:oleObj spid="_x0000_s12356" name="Equazione" r:id="rId16" imgW="622080" imgH="203040" progId="Equation.3">
                  <p:embed/>
                </p:oleObj>
              </mc:Choice>
              <mc:Fallback>
                <p:oleObj name="Equazione" r:id="rId16" imgW="622080" imgH="203040" progId="Equation.3">
                  <p:embed/>
                  <p:pic>
                    <p:nvPicPr>
                      <p:cNvPr id="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2027238"/>
                        <a:ext cx="793750" cy="263525"/>
                      </a:xfrm>
                      <a:prstGeom prst="rect">
                        <a:avLst/>
                      </a:prstGeom>
                      <a:solidFill>
                        <a:schemeClr val="bg1"/>
                      </a:solidFill>
                    </p:spPr>
                  </p:pic>
                </p:oleObj>
              </mc:Fallback>
            </mc:AlternateContent>
          </a:graphicData>
        </a:graphic>
      </p:graphicFrame>
      <p:graphicFrame>
        <p:nvGraphicFramePr>
          <p:cNvPr id="12296" name="Object 25">
            <a:extLst>
              <a:ext uri="{FF2B5EF4-FFF2-40B4-BE49-F238E27FC236}">
                <a16:creationId xmlns:a16="http://schemas.microsoft.com/office/drawing/2014/main" id="{53CB84A2-64DC-4A8B-A349-93509F74E396}"/>
              </a:ext>
            </a:extLst>
          </p:cNvPr>
          <p:cNvGraphicFramePr>
            <a:graphicFrameLocks noChangeAspect="1"/>
          </p:cNvGraphicFramePr>
          <p:nvPr/>
        </p:nvGraphicFramePr>
        <p:xfrm>
          <a:off x="7786688" y="4598988"/>
          <a:ext cx="671512" cy="236537"/>
        </p:xfrm>
        <a:graphic>
          <a:graphicData uri="http://schemas.openxmlformats.org/presentationml/2006/ole">
            <mc:AlternateContent xmlns:mc="http://schemas.openxmlformats.org/markup-compatibility/2006">
              <mc:Choice xmlns:v="urn:schemas-microsoft-com:vml" Requires="v">
                <p:oleObj spid="_x0000_s12357" name="Equazione" r:id="rId18" imgW="583920" imgH="203040" progId="Equation.3">
                  <p:embed/>
                </p:oleObj>
              </mc:Choice>
              <mc:Fallback>
                <p:oleObj name="Equazione" r:id="rId18" imgW="583920" imgH="20304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6688" y="4598988"/>
                        <a:ext cx="671512" cy="236537"/>
                      </a:xfrm>
                      <a:prstGeom prst="rect">
                        <a:avLst/>
                      </a:prstGeom>
                      <a:solidFill>
                        <a:schemeClr val="bg1"/>
                      </a:solidFill>
                    </p:spPr>
                  </p:pic>
                </p:oleObj>
              </mc:Fallback>
            </mc:AlternateContent>
          </a:graphicData>
        </a:graphic>
      </p:graphicFrame>
      <p:cxnSp>
        <p:nvCxnSpPr>
          <p:cNvPr id="63" name="Connettore 2 62">
            <a:extLst>
              <a:ext uri="{FF2B5EF4-FFF2-40B4-BE49-F238E27FC236}">
                <a16:creationId xmlns:a16="http://schemas.microsoft.com/office/drawing/2014/main" id="{833B2768-E64E-41CA-9582-329D8E6F4297}"/>
              </a:ext>
            </a:extLst>
          </p:cNvPr>
          <p:cNvCxnSpPr/>
          <p:nvPr/>
        </p:nvCxnSpPr>
        <p:spPr>
          <a:xfrm flipV="1">
            <a:off x="3357563" y="4643438"/>
            <a:ext cx="1428750" cy="500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Rectangle 2">
            <a:extLst>
              <a:ext uri="{FF2B5EF4-FFF2-40B4-BE49-F238E27FC236}">
                <a16:creationId xmlns:a16="http://schemas.microsoft.com/office/drawing/2014/main" id="{927BAB0E-946E-4FBE-B96A-F09F7C5B6C3D}"/>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sp>
        <p:nvSpPr>
          <p:cNvPr id="12322" name="Rettangolo 66">
            <a:extLst>
              <a:ext uri="{FF2B5EF4-FFF2-40B4-BE49-F238E27FC236}">
                <a16:creationId xmlns:a16="http://schemas.microsoft.com/office/drawing/2014/main" id="{BC4B5AE1-46CA-408F-A47C-525FE4012BE6}"/>
              </a:ext>
            </a:extLst>
          </p:cNvPr>
          <p:cNvSpPr>
            <a:spLocks noChangeArrowheads="1"/>
          </p:cNvSpPr>
          <p:nvPr/>
        </p:nvSpPr>
        <p:spPr bwMode="auto">
          <a:xfrm>
            <a:off x="1785938" y="571500"/>
            <a:ext cx="165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h=30,000 ft</a:t>
            </a:r>
          </a:p>
        </p:txBody>
      </p:sp>
      <p:sp>
        <p:nvSpPr>
          <p:cNvPr id="35" name="Segnaposto piè di pagina 4">
            <a:extLst>
              <a:ext uri="{FF2B5EF4-FFF2-40B4-BE49-F238E27FC236}">
                <a16:creationId xmlns:a16="http://schemas.microsoft.com/office/drawing/2014/main" id="{CED48B94-27FB-44E6-974A-97AAB7EA1BF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a:extLst>
              <a:ext uri="{FF2B5EF4-FFF2-40B4-BE49-F238E27FC236}">
                <a16:creationId xmlns:a16="http://schemas.microsoft.com/office/drawing/2014/main" id="{D8E4A7FB-32A6-4A86-8B1A-0CB53ACBD1C2}"/>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17" name="Rectangle 4">
            <a:extLst>
              <a:ext uri="{FF2B5EF4-FFF2-40B4-BE49-F238E27FC236}">
                <a16:creationId xmlns:a16="http://schemas.microsoft.com/office/drawing/2014/main" id="{9D840BCB-8A23-4992-95EC-5A0DED4F8945}"/>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18" name="Rectangle 5">
            <a:extLst>
              <a:ext uri="{FF2B5EF4-FFF2-40B4-BE49-F238E27FC236}">
                <a16:creationId xmlns:a16="http://schemas.microsoft.com/office/drawing/2014/main" id="{C6C882D1-F377-40E1-9565-50FF79C26A53}"/>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19" name="Rectangle 6">
            <a:extLst>
              <a:ext uri="{FF2B5EF4-FFF2-40B4-BE49-F238E27FC236}">
                <a16:creationId xmlns:a16="http://schemas.microsoft.com/office/drawing/2014/main" id="{AA04E443-62DF-47C4-B681-4D47C163A6D0}"/>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0" name="Rectangle 7">
            <a:extLst>
              <a:ext uri="{FF2B5EF4-FFF2-40B4-BE49-F238E27FC236}">
                <a16:creationId xmlns:a16="http://schemas.microsoft.com/office/drawing/2014/main" id="{B505817F-5EFD-4427-B413-584158EFDF55}"/>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1" name="Rectangle 8">
            <a:extLst>
              <a:ext uri="{FF2B5EF4-FFF2-40B4-BE49-F238E27FC236}">
                <a16:creationId xmlns:a16="http://schemas.microsoft.com/office/drawing/2014/main" id="{A57FF437-840C-44D3-ACB4-8B2590321F85}"/>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2" name="Rectangle 9">
            <a:extLst>
              <a:ext uri="{FF2B5EF4-FFF2-40B4-BE49-F238E27FC236}">
                <a16:creationId xmlns:a16="http://schemas.microsoft.com/office/drawing/2014/main" id="{2A8F8094-8BC5-4A5B-960E-6E56349DF19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3" name="Rectangle 10">
            <a:extLst>
              <a:ext uri="{FF2B5EF4-FFF2-40B4-BE49-F238E27FC236}">
                <a16:creationId xmlns:a16="http://schemas.microsoft.com/office/drawing/2014/main" id="{EFBC63C8-7D74-445E-9720-0C8936F659B7}"/>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4" name="Rectangle 11">
            <a:extLst>
              <a:ext uri="{FF2B5EF4-FFF2-40B4-BE49-F238E27FC236}">
                <a16:creationId xmlns:a16="http://schemas.microsoft.com/office/drawing/2014/main" id="{FC6BEF2C-2D44-4F67-A253-42D736A1145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5" name="Rectangle 12">
            <a:extLst>
              <a:ext uri="{FF2B5EF4-FFF2-40B4-BE49-F238E27FC236}">
                <a16:creationId xmlns:a16="http://schemas.microsoft.com/office/drawing/2014/main" id="{07C2BEC9-F78D-450B-8049-275A9FF366D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6" name="Rectangle 13">
            <a:extLst>
              <a:ext uri="{FF2B5EF4-FFF2-40B4-BE49-F238E27FC236}">
                <a16:creationId xmlns:a16="http://schemas.microsoft.com/office/drawing/2014/main" id="{B8851952-E393-4C60-BAA7-4A871701FD3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7" name="Segnaposto numero diapositiva 15">
            <a:extLst>
              <a:ext uri="{FF2B5EF4-FFF2-40B4-BE49-F238E27FC236}">
                <a16:creationId xmlns:a16="http://schemas.microsoft.com/office/drawing/2014/main" id="{E66BB647-B00C-4089-A7A4-CD202BBD52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8F64A99-47AB-4A75-A55B-53B0E62C526D}" type="slidenum">
              <a:rPr lang="it-IT" altLang="it-IT" sz="1400"/>
              <a:pPr eaLnBrk="1" hangingPunct="1"/>
              <a:t>18</a:t>
            </a:fld>
            <a:endParaRPr lang="it-IT" altLang="it-IT" sz="1400"/>
          </a:p>
        </p:txBody>
      </p:sp>
      <p:sp>
        <p:nvSpPr>
          <p:cNvPr id="13329" name="Rettangolo 33">
            <a:extLst>
              <a:ext uri="{FF2B5EF4-FFF2-40B4-BE49-F238E27FC236}">
                <a16:creationId xmlns:a16="http://schemas.microsoft.com/office/drawing/2014/main" id="{3829BE58-2EA1-429E-861E-CB5B3151F618}"/>
              </a:ext>
            </a:extLst>
          </p:cNvPr>
          <p:cNvSpPr>
            <a:spLocks noChangeArrowheads="1"/>
          </p:cNvSpPr>
          <p:nvPr/>
        </p:nvSpPr>
        <p:spPr bwMode="auto">
          <a:xfrm>
            <a:off x="142875" y="428625"/>
            <a:ext cx="87868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In effetti se la spinta è costante con la velocità (turbofan ad alte quote o turbogetto puro, vedi cap. 6) , l’andamento della potenza disponibile sarà lineare con V e guardando il diagramma si vede </a:t>
            </a:r>
            <a:r>
              <a:rPr lang="it-IT" altLang="it-IT" sz="1800" b="1"/>
              <a:t>GRAFICAMENTE</a:t>
            </a:r>
            <a:r>
              <a:rPr lang="it-IT" altLang="it-IT" sz="1800"/>
              <a:t> come per un velivolo a getto il massimo rateo di salita (proporzionale all’eccesso di potenza) si otterrà ad una velocità molto vicina a quella del punto E. In realtà sarebbe praticamente E se la spinta disponibile (in rosso) fosse perfettamente parallela alla retta passante per l’origine e tangente alla curva della pot. necessaria.</a:t>
            </a:r>
          </a:p>
        </p:txBody>
      </p:sp>
      <p:cxnSp>
        <p:nvCxnSpPr>
          <p:cNvPr id="36" name="Connettore 2 35">
            <a:extLst>
              <a:ext uri="{FF2B5EF4-FFF2-40B4-BE49-F238E27FC236}">
                <a16:creationId xmlns:a16="http://schemas.microsoft.com/office/drawing/2014/main" id="{DA03BD9C-4C40-4A9F-B2CF-B7BA6E3ED3BB}"/>
              </a:ext>
            </a:extLst>
          </p:cNvPr>
          <p:cNvCxnSpPr/>
          <p:nvPr/>
        </p:nvCxnSpPr>
        <p:spPr>
          <a:xfrm rot="5400000" flipH="1" flipV="1">
            <a:off x="962819" y="4107657"/>
            <a:ext cx="3787775"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0" name="Connettore 2 39">
            <a:extLst>
              <a:ext uri="{FF2B5EF4-FFF2-40B4-BE49-F238E27FC236}">
                <a16:creationId xmlns:a16="http://schemas.microsoft.com/office/drawing/2014/main" id="{D0CB66C3-74DA-4832-9888-3339F073D719}"/>
              </a:ext>
            </a:extLst>
          </p:cNvPr>
          <p:cNvCxnSpPr/>
          <p:nvPr/>
        </p:nvCxnSpPr>
        <p:spPr>
          <a:xfrm>
            <a:off x="2571750" y="5786438"/>
            <a:ext cx="514350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6" name="Connettore 1 45">
            <a:extLst>
              <a:ext uri="{FF2B5EF4-FFF2-40B4-BE49-F238E27FC236}">
                <a16:creationId xmlns:a16="http://schemas.microsoft.com/office/drawing/2014/main" id="{6674C4BF-8F08-4BCD-A6EB-715C0A1810C6}"/>
              </a:ext>
            </a:extLst>
          </p:cNvPr>
          <p:cNvCxnSpPr/>
          <p:nvPr/>
        </p:nvCxnSpPr>
        <p:spPr>
          <a:xfrm flipV="1">
            <a:off x="2857500" y="4000500"/>
            <a:ext cx="4214813" cy="1785938"/>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Figura a mano libera 48">
            <a:extLst>
              <a:ext uri="{FF2B5EF4-FFF2-40B4-BE49-F238E27FC236}">
                <a16:creationId xmlns:a16="http://schemas.microsoft.com/office/drawing/2014/main" id="{DDAB2545-D76D-4675-ACBA-1E926DA79B77}"/>
              </a:ext>
            </a:extLst>
          </p:cNvPr>
          <p:cNvSpPr/>
          <p:nvPr/>
        </p:nvSpPr>
        <p:spPr>
          <a:xfrm>
            <a:off x="3833813" y="2886075"/>
            <a:ext cx="2005012" cy="2271713"/>
          </a:xfrm>
          <a:custGeom>
            <a:avLst/>
            <a:gdLst>
              <a:gd name="connsiteX0" fmla="*/ 0 w 2005070"/>
              <a:gd name="connsiteY0" fmla="*/ 2148289 h 2271311"/>
              <a:gd name="connsiteX1" fmla="*/ 66101 w 2005070"/>
              <a:gd name="connsiteY1" fmla="*/ 2214391 h 2271311"/>
              <a:gd name="connsiteX2" fmla="*/ 154236 w 2005070"/>
              <a:gd name="connsiteY2" fmla="*/ 2258458 h 2271311"/>
              <a:gd name="connsiteX3" fmla="*/ 286438 w 2005070"/>
              <a:gd name="connsiteY3" fmla="*/ 2269475 h 2271311"/>
              <a:gd name="connsiteX4" fmla="*/ 473725 w 2005070"/>
              <a:gd name="connsiteY4" fmla="*/ 2247441 h 2271311"/>
              <a:gd name="connsiteX5" fmla="*/ 749147 w 2005070"/>
              <a:gd name="connsiteY5" fmla="*/ 2159306 h 2271311"/>
              <a:gd name="connsiteX6" fmla="*/ 969484 w 2005070"/>
              <a:gd name="connsiteY6" fmla="*/ 2060154 h 2271311"/>
              <a:gd name="connsiteX7" fmla="*/ 1200838 w 2005070"/>
              <a:gd name="connsiteY7" fmla="*/ 1883885 h 2271311"/>
              <a:gd name="connsiteX8" fmla="*/ 1454226 w 2005070"/>
              <a:gd name="connsiteY8" fmla="*/ 1586429 h 2271311"/>
              <a:gd name="connsiteX9" fmla="*/ 1696597 w 2005070"/>
              <a:gd name="connsiteY9" fmla="*/ 1068636 h 2271311"/>
              <a:gd name="connsiteX10" fmla="*/ 1905918 w 2005070"/>
              <a:gd name="connsiteY10" fmla="*/ 418641 h 2271311"/>
              <a:gd name="connsiteX11" fmla="*/ 2005070 w 2005070"/>
              <a:gd name="connsiteY11" fmla="*/ 0 h 227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070" h="2271311">
                <a:moveTo>
                  <a:pt x="0" y="2148289"/>
                </a:moveTo>
                <a:cubicBezTo>
                  <a:pt x="20197" y="2172159"/>
                  <a:pt x="40395" y="2196030"/>
                  <a:pt x="66101" y="2214391"/>
                </a:cubicBezTo>
                <a:cubicBezTo>
                  <a:pt x="91807" y="2232752"/>
                  <a:pt x="117513" y="2249277"/>
                  <a:pt x="154236" y="2258458"/>
                </a:cubicBezTo>
                <a:cubicBezTo>
                  <a:pt x="190959" y="2267639"/>
                  <a:pt x="233190" y="2271311"/>
                  <a:pt x="286438" y="2269475"/>
                </a:cubicBezTo>
                <a:cubicBezTo>
                  <a:pt x="339686" y="2267639"/>
                  <a:pt x="396607" y="2265803"/>
                  <a:pt x="473725" y="2247441"/>
                </a:cubicBezTo>
                <a:cubicBezTo>
                  <a:pt x="550843" y="2229080"/>
                  <a:pt x="666521" y="2190521"/>
                  <a:pt x="749147" y="2159306"/>
                </a:cubicBezTo>
                <a:cubicBezTo>
                  <a:pt x="831774" y="2128092"/>
                  <a:pt x="894202" y="2106058"/>
                  <a:pt x="969484" y="2060154"/>
                </a:cubicBezTo>
                <a:cubicBezTo>
                  <a:pt x="1044766" y="2014250"/>
                  <a:pt x="1120048" y="1962839"/>
                  <a:pt x="1200838" y="1883885"/>
                </a:cubicBezTo>
                <a:cubicBezTo>
                  <a:pt x="1281628" y="1804931"/>
                  <a:pt x="1371600" y="1722304"/>
                  <a:pt x="1454226" y="1586429"/>
                </a:cubicBezTo>
                <a:cubicBezTo>
                  <a:pt x="1536852" y="1450554"/>
                  <a:pt x="1621315" y="1263267"/>
                  <a:pt x="1696597" y="1068636"/>
                </a:cubicBezTo>
                <a:cubicBezTo>
                  <a:pt x="1771879" y="874005"/>
                  <a:pt x="1854506" y="596747"/>
                  <a:pt x="1905918" y="418641"/>
                </a:cubicBezTo>
                <a:cubicBezTo>
                  <a:pt x="1957330" y="240535"/>
                  <a:pt x="1981200" y="120267"/>
                  <a:pt x="2005070" y="0"/>
                </a:cubicBezTo>
              </a:path>
            </a:pathLst>
          </a:custGeom>
          <a:ln w="25400"/>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it-IT"/>
          </a:p>
        </p:txBody>
      </p:sp>
      <p:cxnSp>
        <p:nvCxnSpPr>
          <p:cNvPr id="51" name="Connettore 1 50">
            <a:extLst>
              <a:ext uri="{FF2B5EF4-FFF2-40B4-BE49-F238E27FC236}">
                <a16:creationId xmlns:a16="http://schemas.microsoft.com/office/drawing/2014/main" id="{21C0EFEC-1511-46F7-8A17-B42564A1C629}"/>
              </a:ext>
            </a:extLst>
          </p:cNvPr>
          <p:cNvCxnSpPr/>
          <p:nvPr/>
        </p:nvCxnSpPr>
        <p:spPr>
          <a:xfrm flipV="1">
            <a:off x="3286125" y="3357563"/>
            <a:ext cx="3071813" cy="21431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335" name="Rettangolo 52">
            <a:extLst>
              <a:ext uri="{FF2B5EF4-FFF2-40B4-BE49-F238E27FC236}">
                <a16:creationId xmlns:a16="http://schemas.microsoft.com/office/drawing/2014/main" id="{B07C9E7A-8454-4C52-BE58-FD8E8E5D6634}"/>
              </a:ext>
            </a:extLst>
          </p:cNvPr>
          <p:cNvSpPr>
            <a:spLocks noChangeArrowheads="1"/>
          </p:cNvSpPr>
          <p:nvPr/>
        </p:nvSpPr>
        <p:spPr bwMode="auto">
          <a:xfrm>
            <a:off x="4635500" y="497840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54" name="Ovale 53">
            <a:extLst>
              <a:ext uri="{FF2B5EF4-FFF2-40B4-BE49-F238E27FC236}">
                <a16:creationId xmlns:a16="http://schemas.microsoft.com/office/drawing/2014/main" id="{DA6CE888-1571-45BC-BF30-513AB0469B3B}"/>
              </a:ext>
            </a:extLst>
          </p:cNvPr>
          <p:cNvSpPr/>
          <p:nvPr/>
        </p:nvSpPr>
        <p:spPr>
          <a:xfrm>
            <a:off x="4643438" y="5000625"/>
            <a:ext cx="71437"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cxnSp>
        <p:nvCxnSpPr>
          <p:cNvPr id="56" name="Connettore 2 55">
            <a:extLst>
              <a:ext uri="{FF2B5EF4-FFF2-40B4-BE49-F238E27FC236}">
                <a16:creationId xmlns:a16="http://schemas.microsoft.com/office/drawing/2014/main" id="{5002BAB0-95C3-4744-89B3-E6AE9AD2776C}"/>
              </a:ext>
            </a:extLst>
          </p:cNvPr>
          <p:cNvCxnSpPr/>
          <p:nvPr/>
        </p:nvCxnSpPr>
        <p:spPr>
          <a:xfrm rot="5400000" flipH="1" flipV="1">
            <a:off x="4679950" y="4608513"/>
            <a:ext cx="50006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Connettore 2 61">
            <a:extLst>
              <a:ext uri="{FF2B5EF4-FFF2-40B4-BE49-F238E27FC236}">
                <a16:creationId xmlns:a16="http://schemas.microsoft.com/office/drawing/2014/main" id="{8F1FBFCC-60FF-4B60-987D-0E807BDAE6AC}"/>
              </a:ext>
            </a:extLst>
          </p:cNvPr>
          <p:cNvCxnSpPr/>
          <p:nvPr/>
        </p:nvCxnSpPr>
        <p:spPr>
          <a:xfrm rot="5400000" flipH="1" flipV="1">
            <a:off x="4537075" y="4678363"/>
            <a:ext cx="50006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Connettore 2 63">
            <a:extLst>
              <a:ext uri="{FF2B5EF4-FFF2-40B4-BE49-F238E27FC236}">
                <a16:creationId xmlns:a16="http://schemas.microsoft.com/office/drawing/2014/main" id="{6DCF4BD4-911C-42BB-A7F3-332F7BEC80FC}"/>
              </a:ext>
            </a:extLst>
          </p:cNvPr>
          <p:cNvCxnSpPr/>
          <p:nvPr/>
        </p:nvCxnSpPr>
        <p:spPr>
          <a:xfrm rot="5400000" flipH="1" flipV="1">
            <a:off x="4394200" y="4821238"/>
            <a:ext cx="50006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3314" name="Object 19">
            <a:extLst>
              <a:ext uri="{FF2B5EF4-FFF2-40B4-BE49-F238E27FC236}">
                <a16:creationId xmlns:a16="http://schemas.microsoft.com/office/drawing/2014/main" id="{96B772FA-4BF7-4875-9DFE-BBEA54CA67B4}"/>
              </a:ext>
            </a:extLst>
          </p:cNvPr>
          <p:cNvGraphicFramePr>
            <a:graphicFrameLocks noChangeAspect="1"/>
          </p:cNvGraphicFramePr>
          <p:nvPr/>
        </p:nvGraphicFramePr>
        <p:xfrm>
          <a:off x="2214563" y="2392363"/>
          <a:ext cx="636587" cy="276225"/>
        </p:xfrm>
        <a:graphic>
          <a:graphicData uri="http://schemas.openxmlformats.org/presentationml/2006/ole">
            <mc:AlternateContent xmlns:mc="http://schemas.openxmlformats.org/markup-compatibility/2006">
              <mc:Choice xmlns:v="urn:schemas-microsoft-com:vml" Requires="v">
                <p:oleObj spid="_x0000_s13350" name="Equazione" r:id="rId3" imgW="533160" imgH="228600" progId="Equation.3">
                  <p:embed/>
                </p:oleObj>
              </mc:Choice>
              <mc:Fallback>
                <p:oleObj name="Equazione" r:id="rId3" imgW="533160" imgH="2286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2392363"/>
                        <a:ext cx="636587" cy="276225"/>
                      </a:xfrm>
                      <a:prstGeom prst="rect">
                        <a:avLst/>
                      </a:prstGeom>
                      <a:solidFill>
                        <a:schemeClr val="bg1"/>
                      </a:solidFill>
                    </p:spPr>
                  </p:pic>
                </p:oleObj>
              </mc:Fallback>
            </mc:AlternateContent>
          </a:graphicData>
        </a:graphic>
      </p:graphicFrame>
      <p:graphicFrame>
        <p:nvGraphicFramePr>
          <p:cNvPr id="13315" name="Object 9">
            <a:extLst>
              <a:ext uri="{FF2B5EF4-FFF2-40B4-BE49-F238E27FC236}">
                <a16:creationId xmlns:a16="http://schemas.microsoft.com/office/drawing/2014/main" id="{90BDC957-9892-4028-878B-F2CE63A63B36}"/>
              </a:ext>
            </a:extLst>
          </p:cNvPr>
          <p:cNvGraphicFramePr>
            <a:graphicFrameLocks noChangeAspect="1"/>
          </p:cNvGraphicFramePr>
          <p:nvPr/>
        </p:nvGraphicFramePr>
        <p:xfrm>
          <a:off x="7177088" y="5514975"/>
          <a:ext cx="174625" cy="206375"/>
        </p:xfrm>
        <a:graphic>
          <a:graphicData uri="http://schemas.openxmlformats.org/presentationml/2006/ole">
            <mc:AlternateContent xmlns:mc="http://schemas.openxmlformats.org/markup-compatibility/2006">
              <mc:Choice xmlns:v="urn:schemas-microsoft-com:vml" Requires="v">
                <p:oleObj spid="_x0000_s13351" name="Equazione" r:id="rId5" imgW="152280" imgH="177480" progId="Equation.3">
                  <p:embed/>
                </p:oleObj>
              </mc:Choice>
              <mc:Fallback>
                <p:oleObj name="Equazione" r:id="rId5" imgW="152280" imgH="17748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7088" y="5514975"/>
                        <a:ext cx="174625" cy="206375"/>
                      </a:xfrm>
                      <a:prstGeom prst="rect">
                        <a:avLst/>
                      </a:prstGeom>
                      <a:solidFill>
                        <a:schemeClr val="bg1"/>
                      </a:solidFill>
                    </p:spPr>
                  </p:pic>
                </p:oleObj>
              </mc:Fallback>
            </mc:AlternateContent>
          </a:graphicData>
        </a:graphic>
      </p:graphicFrame>
      <p:cxnSp>
        <p:nvCxnSpPr>
          <p:cNvPr id="67" name="Connettore 1 66">
            <a:extLst>
              <a:ext uri="{FF2B5EF4-FFF2-40B4-BE49-F238E27FC236}">
                <a16:creationId xmlns:a16="http://schemas.microsoft.com/office/drawing/2014/main" id="{C77CBF51-5002-477A-BE42-A4F227609F92}"/>
              </a:ext>
            </a:extLst>
          </p:cNvPr>
          <p:cNvCxnSpPr/>
          <p:nvPr/>
        </p:nvCxnSpPr>
        <p:spPr>
          <a:xfrm flipV="1">
            <a:off x="3357563" y="3500438"/>
            <a:ext cx="3143250" cy="157162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1" name="Rectangle 2">
            <a:extLst>
              <a:ext uri="{FF2B5EF4-FFF2-40B4-BE49-F238E27FC236}">
                <a16:creationId xmlns:a16="http://schemas.microsoft.com/office/drawing/2014/main" id="{8908201A-8203-4C79-936F-AF15DC5F0521}"/>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sp>
        <p:nvSpPr>
          <p:cNvPr id="30" name="Segnaposto piè di pagina 4">
            <a:extLst>
              <a:ext uri="{FF2B5EF4-FFF2-40B4-BE49-F238E27FC236}">
                <a16:creationId xmlns:a16="http://schemas.microsoft.com/office/drawing/2014/main" id="{29AF8A30-4ADE-4F5A-8CA6-350C95DE390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3">
            <a:extLst>
              <a:ext uri="{FF2B5EF4-FFF2-40B4-BE49-F238E27FC236}">
                <a16:creationId xmlns:a16="http://schemas.microsoft.com/office/drawing/2014/main" id="{8B916C81-00DB-4BD4-A6D6-488BA244BD6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3" name="Rectangle 4">
            <a:extLst>
              <a:ext uri="{FF2B5EF4-FFF2-40B4-BE49-F238E27FC236}">
                <a16:creationId xmlns:a16="http://schemas.microsoft.com/office/drawing/2014/main" id="{B5A130F8-70FD-4BAE-85C8-DE00E18A8560}"/>
              </a:ext>
            </a:extLst>
          </p:cNvPr>
          <p:cNvSpPr>
            <a:spLocks noChangeArrowheads="1"/>
          </p:cNvSpPr>
          <p:nvPr/>
        </p:nvSpPr>
        <p:spPr bwMode="auto">
          <a:xfrm>
            <a:off x="0" y="3689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4" name="Rectangle 5">
            <a:extLst>
              <a:ext uri="{FF2B5EF4-FFF2-40B4-BE49-F238E27FC236}">
                <a16:creationId xmlns:a16="http://schemas.microsoft.com/office/drawing/2014/main" id="{32EBC4B4-C914-4496-A40B-65F1441F57F8}"/>
              </a:ext>
            </a:extLst>
          </p:cNvPr>
          <p:cNvSpPr>
            <a:spLocks noChangeArrowheads="1"/>
          </p:cNvSpPr>
          <p:nvPr/>
        </p:nvSpPr>
        <p:spPr bwMode="auto">
          <a:xfrm>
            <a:off x="0" y="3670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5" name="Rectangle 6">
            <a:extLst>
              <a:ext uri="{FF2B5EF4-FFF2-40B4-BE49-F238E27FC236}">
                <a16:creationId xmlns:a16="http://schemas.microsoft.com/office/drawing/2014/main" id="{04640D65-3CE0-4F34-8DBB-DAF27B6F735A}"/>
              </a:ext>
            </a:extLst>
          </p:cNvPr>
          <p:cNvSpPr>
            <a:spLocks noChangeArrowheads="1"/>
          </p:cNvSpPr>
          <p:nvPr/>
        </p:nvSpPr>
        <p:spPr bwMode="auto">
          <a:xfrm>
            <a:off x="0" y="3575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6" name="Rectangle 7">
            <a:extLst>
              <a:ext uri="{FF2B5EF4-FFF2-40B4-BE49-F238E27FC236}">
                <a16:creationId xmlns:a16="http://schemas.microsoft.com/office/drawing/2014/main" id="{AFE2B356-DC1D-408D-8A09-BA5C9E9CEB4F}"/>
              </a:ext>
            </a:extLst>
          </p:cNvPr>
          <p:cNvSpPr>
            <a:spLocks noChangeArrowheads="1"/>
          </p:cNvSpPr>
          <p:nvPr/>
        </p:nvSpPr>
        <p:spPr bwMode="auto">
          <a:xfrm>
            <a:off x="0" y="3670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7" name="Rectangle 8">
            <a:extLst>
              <a:ext uri="{FF2B5EF4-FFF2-40B4-BE49-F238E27FC236}">
                <a16:creationId xmlns:a16="http://schemas.microsoft.com/office/drawing/2014/main" id="{856A74AF-9CB2-4A05-8291-B169E9523CC4}"/>
              </a:ext>
            </a:extLst>
          </p:cNvPr>
          <p:cNvSpPr>
            <a:spLocks noChangeArrowheads="1"/>
          </p:cNvSpPr>
          <p:nvPr/>
        </p:nvSpPr>
        <p:spPr bwMode="auto">
          <a:xfrm>
            <a:off x="0" y="3533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8" name="Rectangle 9">
            <a:extLst>
              <a:ext uri="{FF2B5EF4-FFF2-40B4-BE49-F238E27FC236}">
                <a16:creationId xmlns:a16="http://schemas.microsoft.com/office/drawing/2014/main" id="{40AB8C12-D82C-46F2-BBC6-CA3803412E2B}"/>
              </a:ext>
            </a:extLst>
          </p:cNvPr>
          <p:cNvSpPr>
            <a:spLocks noChangeArrowheads="1"/>
          </p:cNvSpPr>
          <p:nvPr/>
        </p:nvSpPr>
        <p:spPr bwMode="auto">
          <a:xfrm>
            <a:off x="0" y="3584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9" name="Rectangle 10">
            <a:extLst>
              <a:ext uri="{FF2B5EF4-FFF2-40B4-BE49-F238E27FC236}">
                <a16:creationId xmlns:a16="http://schemas.microsoft.com/office/drawing/2014/main" id="{0B50511A-DE8D-450F-9F67-9844B037E94C}"/>
              </a:ext>
            </a:extLst>
          </p:cNvPr>
          <p:cNvSpPr>
            <a:spLocks noChangeArrowheads="1"/>
          </p:cNvSpPr>
          <p:nvPr/>
        </p:nvSpPr>
        <p:spPr bwMode="auto">
          <a:xfrm>
            <a:off x="0" y="3575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0" name="Rectangle 11">
            <a:extLst>
              <a:ext uri="{FF2B5EF4-FFF2-40B4-BE49-F238E27FC236}">
                <a16:creationId xmlns:a16="http://schemas.microsoft.com/office/drawing/2014/main" id="{A3573C08-A916-4783-BEE8-B25C9E197B7D}"/>
              </a:ext>
            </a:extLst>
          </p:cNvPr>
          <p:cNvSpPr>
            <a:spLocks noChangeArrowheads="1"/>
          </p:cNvSpPr>
          <p:nvPr/>
        </p:nvSpPr>
        <p:spPr bwMode="auto">
          <a:xfrm>
            <a:off x="0" y="3565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1" name="Rectangle 12">
            <a:extLst>
              <a:ext uri="{FF2B5EF4-FFF2-40B4-BE49-F238E27FC236}">
                <a16:creationId xmlns:a16="http://schemas.microsoft.com/office/drawing/2014/main" id="{D4BC64CE-268D-40E7-BC1A-790D7784731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2" name="Rectangle 13">
            <a:extLst>
              <a:ext uri="{FF2B5EF4-FFF2-40B4-BE49-F238E27FC236}">
                <a16:creationId xmlns:a16="http://schemas.microsoft.com/office/drawing/2014/main" id="{13204D49-4E3F-4C2A-8020-0ED59F85DAB2}"/>
              </a:ext>
            </a:extLst>
          </p:cNvPr>
          <p:cNvSpPr>
            <a:spLocks noChangeArrowheads="1"/>
          </p:cNvSpPr>
          <p:nvPr/>
        </p:nvSpPr>
        <p:spPr bwMode="auto">
          <a:xfrm>
            <a:off x="0" y="3584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3" name="Segnaposto numero diapositiva 15">
            <a:extLst>
              <a:ext uri="{FF2B5EF4-FFF2-40B4-BE49-F238E27FC236}">
                <a16:creationId xmlns:a16="http://schemas.microsoft.com/office/drawing/2014/main" id="{676B82C8-C88E-4523-AEF5-D3D3789F4B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0D0B23E-2B47-4061-A135-B62CEA622395}" type="slidenum">
              <a:rPr lang="it-IT" altLang="it-IT" sz="1400"/>
              <a:pPr eaLnBrk="1" hangingPunct="1"/>
              <a:t>19</a:t>
            </a:fld>
            <a:endParaRPr lang="it-IT" altLang="it-IT" sz="1400"/>
          </a:p>
        </p:txBody>
      </p:sp>
      <p:sp>
        <p:nvSpPr>
          <p:cNvPr id="14355" name="Rettangolo 33">
            <a:extLst>
              <a:ext uri="{FF2B5EF4-FFF2-40B4-BE49-F238E27FC236}">
                <a16:creationId xmlns:a16="http://schemas.microsoft.com/office/drawing/2014/main" id="{1635C222-7034-4B77-BC01-63E8246541A3}"/>
              </a:ext>
            </a:extLst>
          </p:cNvPr>
          <p:cNvSpPr>
            <a:spLocks noChangeArrowheads="1"/>
          </p:cNvSpPr>
          <p:nvPr/>
        </p:nvSpPr>
        <p:spPr bwMode="auto">
          <a:xfrm>
            <a:off x="142875" y="428625"/>
            <a:ext cx="878681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Riportando i grafici del rateo di salita a tutte le quote in un unico grafico si evidenzia come all’aumentare della quota si ha una riduzione di RC ed in particolare del valore massimo. Lo stesso diagramma potrebbe essere riportato in Mach e si evidenzia che il Mach al quale bisogna volare con tale velivolo per avere un massimo rateo di salita è all’incirca pari a 0.50, con valori variabili tra 0.40 (S/L) e 0.60-0.70 (in quota).</a:t>
            </a:r>
          </a:p>
        </p:txBody>
      </p:sp>
      <p:sp>
        <p:nvSpPr>
          <p:cNvPr id="31" name="Rectangle 2">
            <a:extLst>
              <a:ext uri="{FF2B5EF4-FFF2-40B4-BE49-F238E27FC236}">
                <a16:creationId xmlns:a16="http://schemas.microsoft.com/office/drawing/2014/main" id="{E3F76AB9-3E2A-4ED2-B2F7-48DD6F4CC63E}"/>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pic>
        <p:nvPicPr>
          <p:cNvPr id="14357" name="Picture 10">
            <a:extLst>
              <a:ext uri="{FF2B5EF4-FFF2-40B4-BE49-F238E27FC236}">
                <a16:creationId xmlns:a16="http://schemas.microsoft.com/office/drawing/2014/main" id="{98197593-0CE6-4812-BD39-E62615DD1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0250"/>
            <a:ext cx="4857750"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38" name="Object 24">
            <a:extLst>
              <a:ext uri="{FF2B5EF4-FFF2-40B4-BE49-F238E27FC236}">
                <a16:creationId xmlns:a16="http://schemas.microsoft.com/office/drawing/2014/main" id="{122114B9-3B08-467A-ABBE-0C4D49D63BFB}"/>
              </a:ext>
            </a:extLst>
          </p:cNvPr>
          <p:cNvGraphicFramePr>
            <a:graphicFrameLocks noChangeAspect="1"/>
          </p:cNvGraphicFramePr>
          <p:nvPr/>
        </p:nvGraphicFramePr>
        <p:xfrm>
          <a:off x="285750" y="2328863"/>
          <a:ext cx="793750" cy="263525"/>
        </p:xfrm>
        <a:graphic>
          <a:graphicData uri="http://schemas.openxmlformats.org/presentationml/2006/ole">
            <mc:AlternateContent xmlns:mc="http://schemas.openxmlformats.org/markup-compatibility/2006">
              <mc:Choice xmlns:v="urn:schemas-microsoft-com:vml" Requires="v">
                <p:oleObj spid="_x0000_s14376" name="Equazione" r:id="rId4" imgW="622080" imgH="203040" progId="Equation.3">
                  <p:embed/>
                </p:oleObj>
              </mc:Choice>
              <mc:Fallback>
                <p:oleObj name="Equazione" r:id="rId4" imgW="622080" imgH="203040" progId="Equation.3">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2328863"/>
                        <a:ext cx="793750" cy="263525"/>
                      </a:xfrm>
                      <a:prstGeom prst="rect">
                        <a:avLst/>
                      </a:prstGeom>
                      <a:solidFill>
                        <a:schemeClr val="bg1"/>
                      </a:solidFill>
                    </p:spPr>
                  </p:pic>
                </p:oleObj>
              </mc:Fallback>
            </mc:AlternateContent>
          </a:graphicData>
        </a:graphic>
      </p:graphicFrame>
      <p:graphicFrame>
        <p:nvGraphicFramePr>
          <p:cNvPr id="14339" name="Object 25">
            <a:extLst>
              <a:ext uri="{FF2B5EF4-FFF2-40B4-BE49-F238E27FC236}">
                <a16:creationId xmlns:a16="http://schemas.microsoft.com/office/drawing/2014/main" id="{97AC6050-5E3D-4BC4-A045-37B3DFB2CCF2}"/>
              </a:ext>
            </a:extLst>
          </p:cNvPr>
          <p:cNvGraphicFramePr>
            <a:graphicFrameLocks noChangeAspect="1"/>
          </p:cNvGraphicFramePr>
          <p:nvPr/>
        </p:nvGraphicFramePr>
        <p:xfrm>
          <a:off x="2786063" y="5643563"/>
          <a:ext cx="671512" cy="236537"/>
        </p:xfrm>
        <a:graphic>
          <a:graphicData uri="http://schemas.openxmlformats.org/presentationml/2006/ole">
            <mc:AlternateContent xmlns:mc="http://schemas.openxmlformats.org/markup-compatibility/2006">
              <mc:Choice xmlns:v="urn:schemas-microsoft-com:vml" Requires="v">
                <p:oleObj spid="_x0000_s14377" name="Equazione" r:id="rId6" imgW="583920" imgH="203040" progId="Equation.3">
                  <p:embed/>
                </p:oleObj>
              </mc:Choice>
              <mc:Fallback>
                <p:oleObj name="Equazione" r:id="rId6" imgW="583920" imgH="203040" progId="Equation.3">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6063" y="5643563"/>
                        <a:ext cx="671512" cy="236537"/>
                      </a:xfrm>
                      <a:prstGeom prst="rect">
                        <a:avLst/>
                      </a:prstGeom>
                      <a:solidFill>
                        <a:schemeClr val="bg1"/>
                      </a:solidFill>
                    </p:spPr>
                  </p:pic>
                </p:oleObj>
              </mc:Fallback>
            </mc:AlternateContent>
          </a:graphicData>
        </a:graphic>
      </p:graphicFrame>
      <p:sp>
        <p:nvSpPr>
          <p:cNvPr id="14358" name="Rettangolo 46">
            <a:extLst>
              <a:ext uri="{FF2B5EF4-FFF2-40B4-BE49-F238E27FC236}">
                <a16:creationId xmlns:a16="http://schemas.microsoft.com/office/drawing/2014/main" id="{627BB90C-BA55-49AD-94DB-6F390B94A1FF}"/>
              </a:ext>
            </a:extLst>
          </p:cNvPr>
          <p:cNvSpPr>
            <a:spLocks noChangeArrowheads="1"/>
          </p:cNvSpPr>
          <p:nvPr/>
        </p:nvSpPr>
        <p:spPr bwMode="auto">
          <a:xfrm>
            <a:off x="2786063" y="2214563"/>
            <a:ext cx="13890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h=    S/L,</a:t>
            </a:r>
          </a:p>
          <a:p>
            <a:pPr eaLnBrk="1" hangingPunct="1"/>
            <a:r>
              <a:rPr lang="it-IT" altLang="it-IT" sz="1600"/>
              <a:t>         10,000 ft</a:t>
            </a:r>
          </a:p>
          <a:p>
            <a:pPr eaLnBrk="1" hangingPunct="1"/>
            <a:r>
              <a:rPr lang="it-IT" altLang="it-IT" sz="1600"/>
              <a:t>         20,000 ft</a:t>
            </a:r>
          </a:p>
          <a:p>
            <a:pPr eaLnBrk="1" hangingPunct="1"/>
            <a:r>
              <a:rPr lang="it-IT" altLang="it-IT" sz="1600"/>
              <a:t>         25,000 ft</a:t>
            </a:r>
          </a:p>
          <a:p>
            <a:pPr eaLnBrk="1" hangingPunct="1"/>
            <a:r>
              <a:rPr lang="it-IT" altLang="it-IT" sz="1600"/>
              <a:t>         30,000 ft</a:t>
            </a:r>
          </a:p>
          <a:p>
            <a:pPr eaLnBrk="1" hangingPunct="1"/>
            <a:r>
              <a:rPr lang="it-IT" altLang="it-IT" sz="1600"/>
              <a:t>         35,000 ft</a:t>
            </a:r>
          </a:p>
        </p:txBody>
      </p:sp>
      <p:pic>
        <p:nvPicPr>
          <p:cNvPr id="14359" name="Picture 18">
            <a:extLst>
              <a:ext uri="{FF2B5EF4-FFF2-40B4-BE49-F238E27FC236}">
                <a16:creationId xmlns:a16="http://schemas.microsoft.com/office/drawing/2014/main" id="{E0EA13B0-5A3C-4B49-836F-C00EF113EA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125" y="2386013"/>
            <a:ext cx="4714875" cy="375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0" name="Object 19">
            <a:extLst>
              <a:ext uri="{FF2B5EF4-FFF2-40B4-BE49-F238E27FC236}">
                <a16:creationId xmlns:a16="http://schemas.microsoft.com/office/drawing/2014/main" id="{4DEC39FB-398C-4868-9B44-C1FA22024849}"/>
              </a:ext>
            </a:extLst>
          </p:cNvPr>
          <p:cNvGraphicFramePr>
            <a:graphicFrameLocks noChangeAspect="1"/>
          </p:cNvGraphicFramePr>
          <p:nvPr/>
        </p:nvGraphicFramePr>
        <p:xfrm>
          <a:off x="4929188" y="2571750"/>
          <a:ext cx="793750" cy="263525"/>
        </p:xfrm>
        <a:graphic>
          <a:graphicData uri="http://schemas.openxmlformats.org/presentationml/2006/ole">
            <mc:AlternateContent xmlns:mc="http://schemas.openxmlformats.org/markup-compatibility/2006">
              <mc:Choice xmlns:v="urn:schemas-microsoft-com:vml" Requires="v">
                <p:oleObj spid="_x0000_s14378" name="Equazione" r:id="rId9" imgW="622080" imgH="203040" progId="Equation.3">
                  <p:embed/>
                </p:oleObj>
              </mc:Choice>
              <mc:Fallback>
                <p:oleObj name="Equazione" r:id="rId9" imgW="622080" imgH="203040"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188" y="2571750"/>
                        <a:ext cx="793750" cy="263525"/>
                      </a:xfrm>
                      <a:prstGeom prst="rect">
                        <a:avLst/>
                      </a:prstGeom>
                      <a:solidFill>
                        <a:schemeClr val="bg1"/>
                      </a:solidFill>
                    </p:spPr>
                  </p:pic>
                </p:oleObj>
              </mc:Fallback>
            </mc:AlternateContent>
          </a:graphicData>
        </a:graphic>
      </p:graphicFrame>
      <p:graphicFrame>
        <p:nvGraphicFramePr>
          <p:cNvPr id="14341" name="Object 20">
            <a:extLst>
              <a:ext uri="{FF2B5EF4-FFF2-40B4-BE49-F238E27FC236}">
                <a16:creationId xmlns:a16="http://schemas.microsoft.com/office/drawing/2014/main" id="{4AA4A872-772F-44DC-A37B-DA8EEEF745CF}"/>
              </a:ext>
            </a:extLst>
          </p:cNvPr>
          <p:cNvGraphicFramePr>
            <a:graphicFrameLocks noChangeAspect="1"/>
          </p:cNvGraphicFramePr>
          <p:nvPr/>
        </p:nvGraphicFramePr>
        <p:xfrm>
          <a:off x="7215188" y="6215063"/>
          <a:ext cx="452437" cy="206375"/>
        </p:xfrm>
        <a:graphic>
          <a:graphicData uri="http://schemas.openxmlformats.org/presentationml/2006/ole">
            <mc:AlternateContent xmlns:mc="http://schemas.openxmlformats.org/markup-compatibility/2006">
              <mc:Choice xmlns:v="urn:schemas-microsoft-com:vml" Requires="v">
                <p:oleObj spid="_x0000_s14379" name="Equazione" r:id="rId10" imgW="393480" imgH="177480" progId="Equation.3">
                  <p:embed/>
                </p:oleObj>
              </mc:Choice>
              <mc:Fallback>
                <p:oleObj name="Equazione" r:id="rId10" imgW="393480" imgH="177480" progId="Equation.3">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15188" y="6215063"/>
                        <a:ext cx="452437" cy="206375"/>
                      </a:xfrm>
                      <a:prstGeom prst="rect">
                        <a:avLst/>
                      </a:prstGeom>
                      <a:solidFill>
                        <a:schemeClr val="bg1"/>
                      </a:solidFill>
                    </p:spPr>
                  </p:pic>
                </p:oleObj>
              </mc:Fallback>
            </mc:AlternateContent>
          </a:graphicData>
        </a:graphic>
      </p:graphicFrame>
      <p:sp>
        <p:nvSpPr>
          <p:cNvPr id="24" name="Segnaposto piè di pagina 4">
            <a:extLst>
              <a:ext uri="{FF2B5EF4-FFF2-40B4-BE49-F238E27FC236}">
                <a16:creationId xmlns:a16="http://schemas.microsoft.com/office/drawing/2014/main" id="{3D4609AB-735E-4562-85FF-8A4BE2029EB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1E341194-62A3-4B2C-9FD9-87120279B192}"/>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86019" name="Rectangle 5">
            <a:extLst>
              <a:ext uri="{FF2B5EF4-FFF2-40B4-BE49-F238E27FC236}">
                <a16:creationId xmlns:a16="http://schemas.microsoft.com/office/drawing/2014/main" id="{5D416C57-E63A-4F50-9D76-9137A6B4F85E}"/>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6020" name="Text Box 9">
            <a:extLst>
              <a:ext uri="{FF2B5EF4-FFF2-40B4-BE49-F238E27FC236}">
                <a16:creationId xmlns:a16="http://schemas.microsoft.com/office/drawing/2014/main" id="{22317E61-BB21-4A31-83C2-3DAEA902085D}"/>
              </a:ext>
            </a:extLst>
          </p:cNvPr>
          <p:cNvSpPr txBox="1">
            <a:spLocks noChangeArrowheads="1"/>
          </p:cNvSpPr>
          <p:nvPr/>
        </p:nvSpPr>
        <p:spPr bwMode="auto">
          <a:xfrm>
            <a:off x="179388" y="549275"/>
            <a:ext cx="8640762"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t>Si immagini un Boeing 777 (vedi figura) che si sta portando alla velocità di decollo sulla pista di un aeroporto. Esso si solleva dolcemente a circa 180 mi/h (289.7 km/h), il muso ruota verso l’alto, e l’aeroplano rapidamente sale fuori dalla vista. In una questione di minuti sta volando a velocità di crociera a 30000 ft  (9144 m). </a:t>
            </a:r>
          </a:p>
          <a:p>
            <a:pPr algn="just" eaLnBrk="1" hangingPunct="1"/>
            <a:endParaRPr lang="it-IT" altLang="it-IT"/>
          </a:p>
          <a:p>
            <a:pPr algn="just" eaLnBrk="1" hangingPunct="1"/>
            <a:r>
              <a:rPr lang="it-IT" altLang="it-IT"/>
              <a:t>Quanto rapidamente può salire un aeroplano? Quanto tempo impiega a raggiungere una certa quota? </a:t>
            </a:r>
            <a:endParaRPr lang="it-IT" altLang="it-IT" sz="2000"/>
          </a:p>
        </p:txBody>
      </p:sp>
      <p:pic>
        <p:nvPicPr>
          <p:cNvPr id="86021" name="Picture 16" descr="AEREO">
            <a:extLst>
              <a:ext uri="{FF2B5EF4-FFF2-40B4-BE49-F238E27FC236}">
                <a16:creationId xmlns:a16="http://schemas.microsoft.com/office/drawing/2014/main" id="{36016C38-DB4C-47C5-867E-58EA0A3E9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716338"/>
            <a:ext cx="43434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Segnaposto numero diapositiva 5">
            <a:extLst>
              <a:ext uri="{FF2B5EF4-FFF2-40B4-BE49-F238E27FC236}">
                <a16:creationId xmlns:a16="http://schemas.microsoft.com/office/drawing/2014/main" id="{5EA07527-DD63-4534-BFD8-64838410B6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5901808-B9FB-4920-AC5D-11AA74B26CB5}" type="slidenum">
              <a:rPr lang="it-IT" altLang="it-IT" sz="1400"/>
              <a:pPr eaLnBrk="1" hangingPunct="1"/>
              <a:t>2</a:t>
            </a:fld>
            <a:endParaRPr lang="it-IT" altLang="it-IT" sz="1400"/>
          </a:p>
        </p:txBody>
      </p:sp>
      <p:sp>
        <p:nvSpPr>
          <p:cNvPr id="8" name="Segnaposto piè di pagina 4">
            <a:extLst>
              <a:ext uri="{FF2B5EF4-FFF2-40B4-BE49-F238E27FC236}">
                <a16:creationId xmlns:a16="http://schemas.microsoft.com/office/drawing/2014/main" id="{9F3D7631-E9E2-44F9-84EE-88E647AD3E3C}"/>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a:extLst>
              <a:ext uri="{FF2B5EF4-FFF2-40B4-BE49-F238E27FC236}">
                <a16:creationId xmlns:a16="http://schemas.microsoft.com/office/drawing/2014/main" id="{F983FFAB-9FBD-4F25-8DA7-F8EB39C61AF1}"/>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66" name="Rectangle 4">
            <a:extLst>
              <a:ext uri="{FF2B5EF4-FFF2-40B4-BE49-F238E27FC236}">
                <a16:creationId xmlns:a16="http://schemas.microsoft.com/office/drawing/2014/main" id="{DC055129-49A7-457D-BE62-22450A94C119}"/>
              </a:ext>
            </a:extLst>
          </p:cNvPr>
          <p:cNvSpPr>
            <a:spLocks noChangeArrowheads="1"/>
          </p:cNvSpPr>
          <p:nvPr/>
        </p:nvSpPr>
        <p:spPr bwMode="auto">
          <a:xfrm>
            <a:off x="0" y="4167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67" name="Rectangle 5">
            <a:extLst>
              <a:ext uri="{FF2B5EF4-FFF2-40B4-BE49-F238E27FC236}">
                <a16:creationId xmlns:a16="http://schemas.microsoft.com/office/drawing/2014/main" id="{FD9FC843-32E9-42F0-91E5-1ABF20AB5DAB}"/>
              </a:ext>
            </a:extLst>
          </p:cNvPr>
          <p:cNvSpPr>
            <a:spLocks noChangeArrowheads="1"/>
          </p:cNvSpPr>
          <p:nvPr/>
        </p:nvSpPr>
        <p:spPr bwMode="auto">
          <a:xfrm>
            <a:off x="0" y="4148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68" name="Rectangle 6">
            <a:extLst>
              <a:ext uri="{FF2B5EF4-FFF2-40B4-BE49-F238E27FC236}">
                <a16:creationId xmlns:a16="http://schemas.microsoft.com/office/drawing/2014/main" id="{580265E7-553A-4070-9787-6BEE5AEFA894}"/>
              </a:ext>
            </a:extLst>
          </p:cNvPr>
          <p:cNvSpPr>
            <a:spLocks noChangeArrowheads="1"/>
          </p:cNvSpPr>
          <p:nvPr/>
        </p:nvSpPr>
        <p:spPr bwMode="auto">
          <a:xfrm>
            <a:off x="0" y="4052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69" name="Rectangle 7">
            <a:extLst>
              <a:ext uri="{FF2B5EF4-FFF2-40B4-BE49-F238E27FC236}">
                <a16:creationId xmlns:a16="http://schemas.microsoft.com/office/drawing/2014/main" id="{83397F67-8354-45B7-AAFC-650DB3F12382}"/>
              </a:ext>
            </a:extLst>
          </p:cNvPr>
          <p:cNvSpPr>
            <a:spLocks noChangeArrowheads="1"/>
          </p:cNvSpPr>
          <p:nvPr/>
        </p:nvSpPr>
        <p:spPr bwMode="auto">
          <a:xfrm>
            <a:off x="0" y="4148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0" name="Rectangle 8">
            <a:extLst>
              <a:ext uri="{FF2B5EF4-FFF2-40B4-BE49-F238E27FC236}">
                <a16:creationId xmlns:a16="http://schemas.microsoft.com/office/drawing/2014/main" id="{A50CB797-1A37-4825-8EF1-0BB416B022F7}"/>
              </a:ext>
            </a:extLst>
          </p:cNvPr>
          <p:cNvSpPr>
            <a:spLocks noChangeArrowheads="1"/>
          </p:cNvSpPr>
          <p:nvPr/>
        </p:nvSpPr>
        <p:spPr bwMode="auto">
          <a:xfrm>
            <a:off x="0" y="4011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1" name="Rectangle 9">
            <a:extLst>
              <a:ext uri="{FF2B5EF4-FFF2-40B4-BE49-F238E27FC236}">
                <a16:creationId xmlns:a16="http://schemas.microsoft.com/office/drawing/2014/main" id="{D48C28BA-5F22-4177-A3AC-98BE47A0BD29}"/>
              </a:ext>
            </a:extLst>
          </p:cNvPr>
          <p:cNvSpPr>
            <a:spLocks noChangeArrowheads="1"/>
          </p:cNvSpPr>
          <p:nvPr/>
        </p:nvSpPr>
        <p:spPr bwMode="auto">
          <a:xfrm>
            <a:off x="0" y="4062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2" name="Rectangle 10">
            <a:extLst>
              <a:ext uri="{FF2B5EF4-FFF2-40B4-BE49-F238E27FC236}">
                <a16:creationId xmlns:a16="http://schemas.microsoft.com/office/drawing/2014/main" id="{452E4A84-8363-4C40-86ED-F003535AFDF5}"/>
              </a:ext>
            </a:extLst>
          </p:cNvPr>
          <p:cNvSpPr>
            <a:spLocks noChangeArrowheads="1"/>
          </p:cNvSpPr>
          <p:nvPr/>
        </p:nvSpPr>
        <p:spPr bwMode="auto">
          <a:xfrm>
            <a:off x="0" y="4052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3" name="Rectangle 11">
            <a:extLst>
              <a:ext uri="{FF2B5EF4-FFF2-40B4-BE49-F238E27FC236}">
                <a16:creationId xmlns:a16="http://schemas.microsoft.com/office/drawing/2014/main" id="{B79A26A0-0D7B-4964-9C8E-7F785E8B2784}"/>
              </a:ext>
            </a:extLst>
          </p:cNvPr>
          <p:cNvSpPr>
            <a:spLocks noChangeArrowheads="1"/>
          </p:cNvSpPr>
          <p:nvPr/>
        </p:nvSpPr>
        <p:spPr bwMode="auto">
          <a:xfrm>
            <a:off x="0" y="4043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4" name="Rectangle 12">
            <a:extLst>
              <a:ext uri="{FF2B5EF4-FFF2-40B4-BE49-F238E27FC236}">
                <a16:creationId xmlns:a16="http://schemas.microsoft.com/office/drawing/2014/main" id="{E8688773-0592-4215-AD9C-5205ADF1062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5" name="Rectangle 13">
            <a:extLst>
              <a:ext uri="{FF2B5EF4-FFF2-40B4-BE49-F238E27FC236}">
                <a16:creationId xmlns:a16="http://schemas.microsoft.com/office/drawing/2014/main" id="{CDE27C9B-F515-4F1E-BD79-DB5D0ABCEEAD}"/>
              </a:ext>
            </a:extLst>
          </p:cNvPr>
          <p:cNvSpPr>
            <a:spLocks noChangeArrowheads="1"/>
          </p:cNvSpPr>
          <p:nvPr/>
        </p:nvSpPr>
        <p:spPr bwMode="auto">
          <a:xfrm>
            <a:off x="0" y="4062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6" name="Segnaposto numero diapositiva 15">
            <a:extLst>
              <a:ext uri="{FF2B5EF4-FFF2-40B4-BE49-F238E27FC236}">
                <a16:creationId xmlns:a16="http://schemas.microsoft.com/office/drawing/2014/main" id="{F24B98E5-3056-4E2C-8CB1-0655EF9682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F456A77-B49B-47E8-BF6C-82C620BD4572}" type="slidenum">
              <a:rPr lang="it-IT" altLang="it-IT" sz="1400"/>
              <a:pPr eaLnBrk="1" hangingPunct="1"/>
              <a:t>20</a:t>
            </a:fld>
            <a:endParaRPr lang="it-IT" altLang="it-IT" sz="1400"/>
          </a:p>
        </p:txBody>
      </p:sp>
      <p:sp>
        <p:nvSpPr>
          <p:cNvPr id="15378" name="Rettangolo 33">
            <a:extLst>
              <a:ext uri="{FF2B5EF4-FFF2-40B4-BE49-F238E27FC236}">
                <a16:creationId xmlns:a16="http://schemas.microsoft.com/office/drawing/2014/main" id="{91EC3A88-CAB4-43A9-8D20-983828EFAAD3}"/>
              </a:ext>
            </a:extLst>
          </p:cNvPr>
          <p:cNvSpPr>
            <a:spLocks noChangeArrowheads="1"/>
          </p:cNvSpPr>
          <p:nvPr/>
        </p:nvSpPr>
        <p:spPr bwMode="auto">
          <a:xfrm>
            <a:off x="142875" y="357188"/>
            <a:ext cx="87868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Possono essere riportati anche gli angoli di salita alle varie quote. Anche gli angoli decrescono con la quota. L’angolo massimo (quota h=0) è pari a circa 7.5 gradi.</a:t>
            </a:r>
          </a:p>
          <a:p>
            <a:pPr algn="just" eaLnBrk="1" hangingPunct="1"/>
            <a:r>
              <a:rPr lang="it-IT" altLang="it-IT" sz="1800"/>
              <a:t>Ricordiamo che l’angolo di salita dipende dall’eccesso di spinta e non dall’eccesso di potenza. La velocità di angolo di salita massimo (velocità o assetto di salita ripida, denominata </a:t>
            </a:r>
            <a:r>
              <a:rPr lang="it-IT" altLang="it-IT" sz="1800" i="1"/>
              <a:t>V</a:t>
            </a:r>
            <a:r>
              <a:rPr lang="it-IT" altLang="it-IT" sz="1600" i="1"/>
              <a:t>x</a:t>
            </a:r>
            <a:r>
              <a:rPr lang="it-IT" altLang="it-IT" sz="1400"/>
              <a:t>) </a:t>
            </a:r>
            <a:r>
              <a:rPr lang="it-IT" altLang="it-IT" sz="1800"/>
              <a:t>è minore di quella di massimo rateo (velocità di salita rapida, </a:t>
            </a:r>
            <a:r>
              <a:rPr lang="it-IT" altLang="it-IT" sz="1800" i="1"/>
              <a:t>V</a:t>
            </a:r>
            <a:r>
              <a:rPr lang="it-IT" altLang="it-IT" sz="1600" i="1"/>
              <a:t>y</a:t>
            </a:r>
            <a:r>
              <a:rPr lang="it-IT" altLang="it-IT" sz="1600"/>
              <a:t>).</a:t>
            </a:r>
            <a:r>
              <a:rPr lang="it-IT" altLang="it-IT" sz="1800"/>
              <a:t> Alle quote basse il massimo angolo si ottiene tra P ed E ed alle alte quote (es. 30,000 ft) entrambe le velocità sono molto prossime alla velocità del punto E.</a:t>
            </a:r>
          </a:p>
        </p:txBody>
      </p:sp>
      <p:sp>
        <p:nvSpPr>
          <p:cNvPr id="31" name="Rectangle 2">
            <a:extLst>
              <a:ext uri="{FF2B5EF4-FFF2-40B4-BE49-F238E27FC236}">
                <a16:creationId xmlns:a16="http://schemas.microsoft.com/office/drawing/2014/main" id="{88834D01-37F3-4741-A1ED-64DB3EE64829}"/>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graphicFrame>
        <p:nvGraphicFramePr>
          <p:cNvPr id="15362" name="Object 25">
            <a:extLst>
              <a:ext uri="{FF2B5EF4-FFF2-40B4-BE49-F238E27FC236}">
                <a16:creationId xmlns:a16="http://schemas.microsoft.com/office/drawing/2014/main" id="{AC1B300F-C7AF-4D83-85E7-63151FDA27AD}"/>
              </a:ext>
            </a:extLst>
          </p:cNvPr>
          <p:cNvGraphicFramePr>
            <a:graphicFrameLocks noChangeAspect="1"/>
          </p:cNvGraphicFramePr>
          <p:nvPr/>
        </p:nvGraphicFramePr>
        <p:xfrm>
          <a:off x="7500938" y="6407150"/>
          <a:ext cx="671512" cy="236538"/>
        </p:xfrm>
        <a:graphic>
          <a:graphicData uri="http://schemas.openxmlformats.org/presentationml/2006/ole">
            <mc:AlternateContent xmlns:mc="http://schemas.openxmlformats.org/markup-compatibility/2006">
              <mc:Choice xmlns:v="urn:schemas-microsoft-com:vml" Requires="v">
                <p:oleObj spid="_x0000_s15417" name="Equazione" r:id="rId3" imgW="583920" imgH="203040" progId="Equation.3">
                  <p:embed/>
                </p:oleObj>
              </mc:Choice>
              <mc:Fallback>
                <p:oleObj name="Equazione" r:id="rId3" imgW="583920" imgH="20304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938" y="6407150"/>
                        <a:ext cx="671512" cy="236538"/>
                      </a:xfrm>
                      <a:prstGeom prst="rect">
                        <a:avLst/>
                      </a:prstGeom>
                      <a:solidFill>
                        <a:schemeClr val="bg1"/>
                      </a:solidFill>
                    </p:spPr>
                  </p:pic>
                </p:oleObj>
              </mc:Fallback>
            </mc:AlternateContent>
          </a:graphicData>
        </a:graphic>
      </p:graphicFrame>
      <p:sp>
        <p:nvSpPr>
          <p:cNvPr id="15380" name="Rettangolo 26">
            <a:extLst>
              <a:ext uri="{FF2B5EF4-FFF2-40B4-BE49-F238E27FC236}">
                <a16:creationId xmlns:a16="http://schemas.microsoft.com/office/drawing/2014/main" id="{2B83D0F9-85AA-4486-ABD3-F35FC97E7B98}"/>
              </a:ext>
            </a:extLst>
          </p:cNvPr>
          <p:cNvSpPr>
            <a:spLocks noChangeArrowheads="1"/>
          </p:cNvSpPr>
          <p:nvPr/>
        </p:nvSpPr>
        <p:spPr bwMode="auto">
          <a:xfrm>
            <a:off x="7215188" y="2478088"/>
            <a:ext cx="13890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h=    S/L,</a:t>
            </a:r>
          </a:p>
          <a:p>
            <a:pPr eaLnBrk="1" hangingPunct="1"/>
            <a:r>
              <a:rPr lang="it-IT" altLang="it-IT" sz="1600"/>
              <a:t>         10,000 ft</a:t>
            </a:r>
          </a:p>
          <a:p>
            <a:pPr eaLnBrk="1" hangingPunct="1"/>
            <a:r>
              <a:rPr lang="it-IT" altLang="it-IT" sz="1600"/>
              <a:t>         20,000 ft</a:t>
            </a:r>
          </a:p>
          <a:p>
            <a:pPr eaLnBrk="1" hangingPunct="1"/>
            <a:r>
              <a:rPr lang="it-IT" altLang="it-IT" sz="1600"/>
              <a:t>         25,000 ft</a:t>
            </a:r>
          </a:p>
          <a:p>
            <a:pPr eaLnBrk="1" hangingPunct="1"/>
            <a:r>
              <a:rPr lang="it-IT" altLang="it-IT" sz="1600"/>
              <a:t>         30,000 ft</a:t>
            </a:r>
          </a:p>
          <a:p>
            <a:pPr eaLnBrk="1" hangingPunct="1"/>
            <a:r>
              <a:rPr lang="it-IT" altLang="it-IT" sz="1600"/>
              <a:t>         35,000 ft</a:t>
            </a:r>
          </a:p>
        </p:txBody>
      </p:sp>
      <p:pic>
        <p:nvPicPr>
          <p:cNvPr id="15381" name="Picture 9">
            <a:extLst>
              <a:ext uri="{FF2B5EF4-FFF2-40B4-BE49-F238E27FC236}">
                <a16:creationId xmlns:a16="http://schemas.microsoft.com/office/drawing/2014/main" id="{1FBE41D2-7314-4A01-8246-14C5D7F24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449513"/>
            <a:ext cx="4591050"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2" name="Picture 6">
            <a:extLst>
              <a:ext uri="{FF2B5EF4-FFF2-40B4-BE49-F238E27FC236}">
                <a16:creationId xmlns:a16="http://schemas.microsoft.com/office/drawing/2014/main" id="{A2ABFC84-009F-4BCD-BBEE-153CE8B8D8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2311400"/>
            <a:ext cx="4594225"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3" name="Object 24">
            <a:extLst>
              <a:ext uri="{FF2B5EF4-FFF2-40B4-BE49-F238E27FC236}">
                <a16:creationId xmlns:a16="http://schemas.microsoft.com/office/drawing/2014/main" id="{B4E3ACD2-BE55-4DB0-813A-0A25561278ED}"/>
              </a:ext>
            </a:extLst>
          </p:cNvPr>
          <p:cNvGraphicFramePr>
            <a:graphicFrameLocks noChangeAspect="1"/>
          </p:cNvGraphicFramePr>
          <p:nvPr/>
        </p:nvGraphicFramePr>
        <p:xfrm>
          <a:off x="4745038" y="2451100"/>
          <a:ext cx="827087" cy="263525"/>
        </p:xfrm>
        <a:graphic>
          <a:graphicData uri="http://schemas.openxmlformats.org/presentationml/2006/ole">
            <mc:AlternateContent xmlns:mc="http://schemas.openxmlformats.org/markup-compatibility/2006">
              <mc:Choice xmlns:v="urn:schemas-microsoft-com:vml" Requires="v">
                <p:oleObj spid="_x0000_s15418" name="Equazione" r:id="rId7" imgW="647640" imgH="203040" progId="Equation.3">
                  <p:embed/>
                </p:oleObj>
              </mc:Choice>
              <mc:Fallback>
                <p:oleObj name="Equazione" r:id="rId7" imgW="647640" imgH="203040"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5038" y="2451100"/>
                        <a:ext cx="827087" cy="263525"/>
                      </a:xfrm>
                      <a:prstGeom prst="rect">
                        <a:avLst/>
                      </a:prstGeom>
                      <a:solidFill>
                        <a:schemeClr val="bg1"/>
                      </a:solidFill>
                    </p:spPr>
                  </p:pic>
                </p:oleObj>
              </mc:Fallback>
            </mc:AlternateContent>
          </a:graphicData>
        </a:graphic>
      </p:graphicFrame>
      <p:graphicFrame>
        <p:nvGraphicFramePr>
          <p:cNvPr id="15364" name="Object 11">
            <a:extLst>
              <a:ext uri="{FF2B5EF4-FFF2-40B4-BE49-F238E27FC236}">
                <a16:creationId xmlns:a16="http://schemas.microsoft.com/office/drawing/2014/main" id="{9AF95518-CC07-453F-84A0-59B95F96E92D}"/>
              </a:ext>
            </a:extLst>
          </p:cNvPr>
          <p:cNvGraphicFramePr>
            <a:graphicFrameLocks noChangeAspect="1"/>
          </p:cNvGraphicFramePr>
          <p:nvPr/>
        </p:nvGraphicFramePr>
        <p:xfrm>
          <a:off x="285750" y="2686050"/>
          <a:ext cx="793750" cy="263525"/>
        </p:xfrm>
        <a:graphic>
          <a:graphicData uri="http://schemas.openxmlformats.org/presentationml/2006/ole">
            <mc:AlternateContent xmlns:mc="http://schemas.openxmlformats.org/markup-compatibility/2006">
              <mc:Choice xmlns:v="urn:schemas-microsoft-com:vml" Requires="v">
                <p:oleObj spid="_x0000_s15419" name="Equazione" r:id="rId9" imgW="622080" imgH="203040" progId="Equation.3">
                  <p:embed/>
                </p:oleObj>
              </mc:Choice>
              <mc:Fallback>
                <p:oleObj name="Equazione" r:id="rId9" imgW="622080" imgH="20304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750" y="2686050"/>
                        <a:ext cx="793750" cy="263525"/>
                      </a:xfrm>
                      <a:prstGeom prst="rect">
                        <a:avLst/>
                      </a:prstGeom>
                      <a:solidFill>
                        <a:schemeClr val="bg1"/>
                      </a:solidFill>
                    </p:spPr>
                  </p:pic>
                </p:oleObj>
              </mc:Fallback>
            </mc:AlternateContent>
          </a:graphicData>
        </a:graphic>
      </p:graphicFrame>
      <p:cxnSp>
        <p:nvCxnSpPr>
          <p:cNvPr id="33" name="Connettore 1 32">
            <a:extLst>
              <a:ext uri="{FF2B5EF4-FFF2-40B4-BE49-F238E27FC236}">
                <a16:creationId xmlns:a16="http://schemas.microsoft.com/office/drawing/2014/main" id="{4BAD7A49-F0CF-41BD-A442-F00106573D5E}"/>
              </a:ext>
            </a:extLst>
          </p:cNvPr>
          <p:cNvCxnSpPr/>
          <p:nvPr/>
        </p:nvCxnSpPr>
        <p:spPr>
          <a:xfrm rot="5400000" flipH="1" flipV="1">
            <a:off x="-250031" y="3485356"/>
            <a:ext cx="2571750" cy="1785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17EBD10B-56DA-4F8F-8EB7-2C90C17C1F46}"/>
              </a:ext>
            </a:extLst>
          </p:cNvPr>
          <p:cNvCxnSpPr/>
          <p:nvPr/>
        </p:nvCxnSpPr>
        <p:spPr>
          <a:xfrm rot="5400000" flipH="1" flipV="1">
            <a:off x="107156" y="3271044"/>
            <a:ext cx="2428875" cy="2357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ttore 1 40">
            <a:extLst>
              <a:ext uri="{FF2B5EF4-FFF2-40B4-BE49-F238E27FC236}">
                <a16:creationId xmlns:a16="http://schemas.microsoft.com/office/drawing/2014/main" id="{5E2DAA90-08A3-4787-94F1-A98013EB4898}"/>
              </a:ext>
            </a:extLst>
          </p:cNvPr>
          <p:cNvCxnSpPr/>
          <p:nvPr/>
        </p:nvCxnSpPr>
        <p:spPr>
          <a:xfrm flipV="1">
            <a:off x="142875" y="3735388"/>
            <a:ext cx="3071813" cy="1928812"/>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04ADFCBA-F71F-46B8-824E-F4113DDDC2F6}"/>
              </a:ext>
            </a:extLst>
          </p:cNvPr>
          <p:cNvSpPr/>
          <p:nvPr/>
        </p:nvSpPr>
        <p:spPr>
          <a:xfrm>
            <a:off x="1500188" y="3663950"/>
            <a:ext cx="71437"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8" name="Ovale 47">
            <a:extLst>
              <a:ext uri="{FF2B5EF4-FFF2-40B4-BE49-F238E27FC236}">
                <a16:creationId xmlns:a16="http://schemas.microsoft.com/office/drawing/2014/main" id="{C32C5A77-C803-4FAF-9A76-C21AA6394DC9}"/>
              </a:ext>
            </a:extLst>
          </p:cNvPr>
          <p:cNvSpPr/>
          <p:nvPr/>
        </p:nvSpPr>
        <p:spPr>
          <a:xfrm>
            <a:off x="1714500" y="3949700"/>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9" name="Ovale 48">
            <a:extLst>
              <a:ext uri="{FF2B5EF4-FFF2-40B4-BE49-F238E27FC236}">
                <a16:creationId xmlns:a16="http://schemas.microsoft.com/office/drawing/2014/main" id="{09045D51-6134-441B-85F9-88B485DCEABD}"/>
              </a:ext>
            </a:extLst>
          </p:cNvPr>
          <p:cNvSpPr/>
          <p:nvPr/>
        </p:nvSpPr>
        <p:spPr>
          <a:xfrm>
            <a:off x="2071688" y="4378325"/>
            <a:ext cx="71437"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0" name="Ovale 49">
            <a:extLst>
              <a:ext uri="{FF2B5EF4-FFF2-40B4-BE49-F238E27FC236}">
                <a16:creationId xmlns:a16="http://schemas.microsoft.com/office/drawing/2014/main" id="{EC5B9754-D9FE-4573-83CA-A207F06A184F}"/>
              </a:ext>
            </a:extLst>
          </p:cNvPr>
          <p:cNvSpPr/>
          <p:nvPr/>
        </p:nvSpPr>
        <p:spPr>
          <a:xfrm>
            <a:off x="5214938" y="3357563"/>
            <a:ext cx="71437"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1" name="Ovale 50">
            <a:extLst>
              <a:ext uri="{FF2B5EF4-FFF2-40B4-BE49-F238E27FC236}">
                <a16:creationId xmlns:a16="http://schemas.microsoft.com/office/drawing/2014/main" id="{1C601BEE-F4F8-4D51-80A1-82AF6943F93C}"/>
              </a:ext>
            </a:extLst>
          </p:cNvPr>
          <p:cNvSpPr/>
          <p:nvPr/>
        </p:nvSpPr>
        <p:spPr>
          <a:xfrm>
            <a:off x="5500688" y="4143375"/>
            <a:ext cx="71437"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2" name="Ovale 51">
            <a:extLst>
              <a:ext uri="{FF2B5EF4-FFF2-40B4-BE49-F238E27FC236}">
                <a16:creationId xmlns:a16="http://schemas.microsoft.com/office/drawing/2014/main" id="{A0AE269B-EA30-4225-8725-B92E3296D010}"/>
              </a:ext>
            </a:extLst>
          </p:cNvPr>
          <p:cNvSpPr/>
          <p:nvPr/>
        </p:nvSpPr>
        <p:spPr>
          <a:xfrm>
            <a:off x="5929313" y="4929188"/>
            <a:ext cx="71437"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4" name="Ovale 53">
            <a:extLst>
              <a:ext uri="{FF2B5EF4-FFF2-40B4-BE49-F238E27FC236}">
                <a16:creationId xmlns:a16="http://schemas.microsoft.com/office/drawing/2014/main" id="{0699620C-D8EF-48C8-847C-B0EC59D685FF}"/>
              </a:ext>
            </a:extLst>
          </p:cNvPr>
          <p:cNvSpPr/>
          <p:nvPr/>
        </p:nvSpPr>
        <p:spPr>
          <a:xfrm>
            <a:off x="1749425" y="3413125"/>
            <a:ext cx="36513" cy="3651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it-IT"/>
          </a:p>
        </p:txBody>
      </p:sp>
      <p:sp>
        <p:nvSpPr>
          <p:cNvPr id="55" name="Ovale 54">
            <a:extLst>
              <a:ext uri="{FF2B5EF4-FFF2-40B4-BE49-F238E27FC236}">
                <a16:creationId xmlns:a16="http://schemas.microsoft.com/office/drawing/2014/main" id="{83397FE3-BA10-4E96-809E-7D1747DFCC4B}"/>
              </a:ext>
            </a:extLst>
          </p:cNvPr>
          <p:cNvSpPr/>
          <p:nvPr/>
        </p:nvSpPr>
        <p:spPr>
          <a:xfrm>
            <a:off x="1357313" y="3878263"/>
            <a:ext cx="36512" cy="365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it-IT"/>
          </a:p>
        </p:txBody>
      </p:sp>
      <p:sp>
        <p:nvSpPr>
          <p:cNvPr id="15394" name="Rettangolo 55">
            <a:extLst>
              <a:ext uri="{FF2B5EF4-FFF2-40B4-BE49-F238E27FC236}">
                <a16:creationId xmlns:a16="http://schemas.microsoft.com/office/drawing/2014/main" id="{F1DD21EA-172F-4578-BDDD-C8F158B27B3A}"/>
              </a:ext>
            </a:extLst>
          </p:cNvPr>
          <p:cNvSpPr>
            <a:spLocks noChangeArrowheads="1"/>
          </p:cNvSpPr>
          <p:nvPr/>
        </p:nvSpPr>
        <p:spPr bwMode="auto">
          <a:xfrm>
            <a:off x="1714500" y="3355975"/>
            <a:ext cx="2714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100"/>
              <a:t>E</a:t>
            </a:r>
          </a:p>
        </p:txBody>
      </p:sp>
      <p:sp>
        <p:nvSpPr>
          <p:cNvPr id="15395" name="Rettangolo 56">
            <a:extLst>
              <a:ext uri="{FF2B5EF4-FFF2-40B4-BE49-F238E27FC236}">
                <a16:creationId xmlns:a16="http://schemas.microsoft.com/office/drawing/2014/main" id="{562B2497-6C9E-4DAD-8C14-AACB115FD782}"/>
              </a:ext>
            </a:extLst>
          </p:cNvPr>
          <p:cNvSpPr>
            <a:spLocks noChangeArrowheads="1"/>
          </p:cNvSpPr>
          <p:nvPr/>
        </p:nvSpPr>
        <p:spPr bwMode="auto">
          <a:xfrm>
            <a:off x="1143000" y="3641725"/>
            <a:ext cx="2635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100"/>
              <a:t>P</a:t>
            </a:r>
          </a:p>
        </p:txBody>
      </p:sp>
      <p:cxnSp>
        <p:nvCxnSpPr>
          <p:cNvPr id="58" name="Connettore 1 57">
            <a:extLst>
              <a:ext uri="{FF2B5EF4-FFF2-40B4-BE49-F238E27FC236}">
                <a16:creationId xmlns:a16="http://schemas.microsoft.com/office/drawing/2014/main" id="{E2C6AE77-4AC9-435C-9E68-4982077B0ED2}"/>
              </a:ext>
            </a:extLst>
          </p:cNvPr>
          <p:cNvCxnSpPr/>
          <p:nvPr/>
        </p:nvCxnSpPr>
        <p:spPr>
          <a:xfrm flipV="1">
            <a:off x="142875" y="4806950"/>
            <a:ext cx="3143250" cy="866775"/>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e 60">
            <a:extLst>
              <a:ext uri="{FF2B5EF4-FFF2-40B4-BE49-F238E27FC236}">
                <a16:creationId xmlns:a16="http://schemas.microsoft.com/office/drawing/2014/main" id="{02C09B98-7A5A-4239-A866-3DE06CB444DE}"/>
              </a:ext>
            </a:extLst>
          </p:cNvPr>
          <p:cNvSpPr/>
          <p:nvPr/>
        </p:nvSpPr>
        <p:spPr>
          <a:xfrm>
            <a:off x="2714625" y="494982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5398" name="Rettangolo 61">
            <a:extLst>
              <a:ext uri="{FF2B5EF4-FFF2-40B4-BE49-F238E27FC236}">
                <a16:creationId xmlns:a16="http://schemas.microsoft.com/office/drawing/2014/main" id="{928D8307-282E-416B-B617-332C4979F13F}"/>
              </a:ext>
            </a:extLst>
          </p:cNvPr>
          <p:cNvSpPr>
            <a:spLocks noChangeArrowheads="1"/>
          </p:cNvSpPr>
          <p:nvPr/>
        </p:nvSpPr>
        <p:spPr bwMode="auto">
          <a:xfrm>
            <a:off x="7286625" y="2335213"/>
            <a:ext cx="13890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h=    S/L,</a:t>
            </a:r>
          </a:p>
          <a:p>
            <a:pPr eaLnBrk="1" hangingPunct="1"/>
            <a:r>
              <a:rPr lang="it-IT" altLang="it-IT" sz="1600"/>
              <a:t>         10,000 ft</a:t>
            </a:r>
          </a:p>
          <a:p>
            <a:pPr eaLnBrk="1" hangingPunct="1"/>
            <a:r>
              <a:rPr lang="it-IT" altLang="it-IT" sz="1600"/>
              <a:t>         20,000 ft</a:t>
            </a:r>
          </a:p>
          <a:p>
            <a:pPr eaLnBrk="1" hangingPunct="1"/>
            <a:r>
              <a:rPr lang="it-IT" altLang="it-IT" sz="1600"/>
              <a:t>         25,000 ft</a:t>
            </a:r>
          </a:p>
          <a:p>
            <a:pPr eaLnBrk="1" hangingPunct="1"/>
            <a:r>
              <a:rPr lang="it-IT" altLang="it-IT" sz="1600"/>
              <a:t>         30,000 ft</a:t>
            </a:r>
          </a:p>
          <a:p>
            <a:pPr eaLnBrk="1" hangingPunct="1"/>
            <a:r>
              <a:rPr lang="it-IT" altLang="it-IT" sz="1600"/>
              <a:t>         35,000 ft</a:t>
            </a:r>
          </a:p>
        </p:txBody>
      </p:sp>
      <p:sp>
        <p:nvSpPr>
          <p:cNvPr id="63" name="Ovale 62">
            <a:extLst>
              <a:ext uri="{FF2B5EF4-FFF2-40B4-BE49-F238E27FC236}">
                <a16:creationId xmlns:a16="http://schemas.microsoft.com/office/drawing/2014/main" id="{8A9A0307-1C12-47F4-AAA0-785CADAF8BF3}"/>
              </a:ext>
            </a:extLst>
          </p:cNvPr>
          <p:cNvSpPr/>
          <p:nvPr/>
        </p:nvSpPr>
        <p:spPr>
          <a:xfrm>
            <a:off x="2106613" y="5307013"/>
            <a:ext cx="36512" cy="365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it-IT"/>
          </a:p>
        </p:txBody>
      </p:sp>
      <p:sp>
        <p:nvSpPr>
          <p:cNvPr id="64" name="Ovale 63">
            <a:extLst>
              <a:ext uri="{FF2B5EF4-FFF2-40B4-BE49-F238E27FC236}">
                <a16:creationId xmlns:a16="http://schemas.microsoft.com/office/drawing/2014/main" id="{2DBC97DE-6C5C-499C-9531-5D39CF21723A}"/>
              </a:ext>
            </a:extLst>
          </p:cNvPr>
          <p:cNvSpPr/>
          <p:nvPr/>
        </p:nvSpPr>
        <p:spPr>
          <a:xfrm>
            <a:off x="2678113" y="4984750"/>
            <a:ext cx="36512" cy="3651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it-IT"/>
          </a:p>
        </p:txBody>
      </p:sp>
      <p:sp>
        <p:nvSpPr>
          <p:cNvPr id="65" name="Ovale 64">
            <a:extLst>
              <a:ext uri="{FF2B5EF4-FFF2-40B4-BE49-F238E27FC236}">
                <a16:creationId xmlns:a16="http://schemas.microsoft.com/office/drawing/2014/main" id="{14CDD01C-355B-418F-BACD-D63712B5E8C0}"/>
              </a:ext>
            </a:extLst>
          </p:cNvPr>
          <p:cNvSpPr/>
          <p:nvPr/>
        </p:nvSpPr>
        <p:spPr>
          <a:xfrm>
            <a:off x="3500438" y="5056188"/>
            <a:ext cx="36512" cy="365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it-IT"/>
          </a:p>
        </p:txBody>
      </p:sp>
      <p:sp>
        <p:nvSpPr>
          <p:cNvPr id="15402" name="Rettangolo 65">
            <a:extLst>
              <a:ext uri="{FF2B5EF4-FFF2-40B4-BE49-F238E27FC236}">
                <a16:creationId xmlns:a16="http://schemas.microsoft.com/office/drawing/2014/main" id="{9C7D6890-EDFD-4533-A38F-36FEC23414BF}"/>
              </a:ext>
            </a:extLst>
          </p:cNvPr>
          <p:cNvSpPr>
            <a:spLocks noChangeArrowheads="1"/>
          </p:cNvSpPr>
          <p:nvPr/>
        </p:nvSpPr>
        <p:spPr bwMode="auto">
          <a:xfrm>
            <a:off x="2135188" y="5213350"/>
            <a:ext cx="2635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100"/>
              <a:t>P</a:t>
            </a:r>
          </a:p>
        </p:txBody>
      </p:sp>
      <p:sp>
        <p:nvSpPr>
          <p:cNvPr id="15403" name="Rettangolo 66">
            <a:extLst>
              <a:ext uri="{FF2B5EF4-FFF2-40B4-BE49-F238E27FC236}">
                <a16:creationId xmlns:a16="http://schemas.microsoft.com/office/drawing/2014/main" id="{06CED52A-97E7-4A43-BE07-5552FB26DF63}"/>
              </a:ext>
            </a:extLst>
          </p:cNvPr>
          <p:cNvSpPr>
            <a:spLocks noChangeArrowheads="1"/>
          </p:cNvSpPr>
          <p:nvPr/>
        </p:nvSpPr>
        <p:spPr bwMode="auto">
          <a:xfrm>
            <a:off x="2736850" y="4949825"/>
            <a:ext cx="2714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100"/>
              <a:t>E</a:t>
            </a:r>
          </a:p>
        </p:txBody>
      </p:sp>
      <p:sp>
        <p:nvSpPr>
          <p:cNvPr id="68" name="Ovale 67">
            <a:extLst>
              <a:ext uri="{FF2B5EF4-FFF2-40B4-BE49-F238E27FC236}">
                <a16:creationId xmlns:a16="http://schemas.microsoft.com/office/drawing/2014/main" id="{71FFD01F-6285-4077-9797-409867D0440C}"/>
              </a:ext>
            </a:extLst>
          </p:cNvPr>
          <p:cNvSpPr/>
          <p:nvPr/>
        </p:nvSpPr>
        <p:spPr>
          <a:xfrm>
            <a:off x="6572250" y="5621338"/>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5" name="Segnaposto piè di pagina 4">
            <a:extLst>
              <a:ext uri="{FF2B5EF4-FFF2-40B4-BE49-F238E27FC236}">
                <a16:creationId xmlns:a16="http://schemas.microsoft.com/office/drawing/2014/main" id="{A9CECEE5-BC58-4157-8F9C-F722847BB22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Rectangle 3">
            <a:extLst>
              <a:ext uri="{FF2B5EF4-FFF2-40B4-BE49-F238E27FC236}">
                <a16:creationId xmlns:a16="http://schemas.microsoft.com/office/drawing/2014/main" id="{75BB773D-A03F-432E-93EC-CAC158962700}"/>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2" name="Rectangle 4">
            <a:extLst>
              <a:ext uri="{FF2B5EF4-FFF2-40B4-BE49-F238E27FC236}">
                <a16:creationId xmlns:a16="http://schemas.microsoft.com/office/drawing/2014/main" id="{DA32EB3B-8F72-4667-8359-CC3367747741}"/>
              </a:ext>
            </a:extLst>
          </p:cNvPr>
          <p:cNvSpPr>
            <a:spLocks noChangeArrowheads="1"/>
          </p:cNvSpPr>
          <p:nvPr/>
        </p:nvSpPr>
        <p:spPr bwMode="auto">
          <a:xfrm>
            <a:off x="0" y="4167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3" name="Rectangle 5">
            <a:extLst>
              <a:ext uri="{FF2B5EF4-FFF2-40B4-BE49-F238E27FC236}">
                <a16:creationId xmlns:a16="http://schemas.microsoft.com/office/drawing/2014/main" id="{605EC92F-F171-42C4-8D29-C574197CDD02}"/>
              </a:ext>
            </a:extLst>
          </p:cNvPr>
          <p:cNvSpPr>
            <a:spLocks noChangeArrowheads="1"/>
          </p:cNvSpPr>
          <p:nvPr/>
        </p:nvSpPr>
        <p:spPr bwMode="auto">
          <a:xfrm>
            <a:off x="0" y="4148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4" name="Rectangle 6">
            <a:extLst>
              <a:ext uri="{FF2B5EF4-FFF2-40B4-BE49-F238E27FC236}">
                <a16:creationId xmlns:a16="http://schemas.microsoft.com/office/drawing/2014/main" id="{70513212-FDDD-414F-9FF7-5345160ADB1C}"/>
              </a:ext>
            </a:extLst>
          </p:cNvPr>
          <p:cNvSpPr>
            <a:spLocks noChangeArrowheads="1"/>
          </p:cNvSpPr>
          <p:nvPr/>
        </p:nvSpPr>
        <p:spPr bwMode="auto">
          <a:xfrm>
            <a:off x="0" y="4052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5" name="Rectangle 7">
            <a:extLst>
              <a:ext uri="{FF2B5EF4-FFF2-40B4-BE49-F238E27FC236}">
                <a16:creationId xmlns:a16="http://schemas.microsoft.com/office/drawing/2014/main" id="{F85E3289-ED17-457E-8E3F-25CB7F6C183A}"/>
              </a:ext>
            </a:extLst>
          </p:cNvPr>
          <p:cNvSpPr>
            <a:spLocks noChangeArrowheads="1"/>
          </p:cNvSpPr>
          <p:nvPr/>
        </p:nvSpPr>
        <p:spPr bwMode="auto">
          <a:xfrm>
            <a:off x="0" y="4148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6" name="Rectangle 8">
            <a:extLst>
              <a:ext uri="{FF2B5EF4-FFF2-40B4-BE49-F238E27FC236}">
                <a16:creationId xmlns:a16="http://schemas.microsoft.com/office/drawing/2014/main" id="{5F4C7032-06C0-4D31-BC8F-BEE3013EBED7}"/>
              </a:ext>
            </a:extLst>
          </p:cNvPr>
          <p:cNvSpPr>
            <a:spLocks noChangeArrowheads="1"/>
          </p:cNvSpPr>
          <p:nvPr/>
        </p:nvSpPr>
        <p:spPr bwMode="auto">
          <a:xfrm>
            <a:off x="0" y="4011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7" name="Rectangle 9">
            <a:extLst>
              <a:ext uri="{FF2B5EF4-FFF2-40B4-BE49-F238E27FC236}">
                <a16:creationId xmlns:a16="http://schemas.microsoft.com/office/drawing/2014/main" id="{35CDF5B9-BEBF-4AD3-ABF6-7910BF0C4F8B}"/>
              </a:ext>
            </a:extLst>
          </p:cNvPr>
          <p:cNvSpPr>
            <a:spLocks noChangeArrowheads="1"/>
          </p:cNvSpPr>
          <p:nvPr/>
        </p:nvSpPr>
        <p:spPr bwMode="auto">
          <a:xfrm>
            <a:off x="0" y="4062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8" name="Rectangle 10">
            <a:extLst>
              <a:ext uri="{FF2B5EF4-FFF2-40B4-BE49-F238E27FC236}">
                <a16:creationId xmlns:a16="http://schemas.microsoft.com/office/drawing/2014/main" id="{AF46B5AA-3C7F-4793-A353-758F4190C5D3}"/>
              </a:ext>
            </a:extLst>
          </p:cNvPr>
          <p:cNvSpPr>
            <a:spLocks noChangeArrowheads="1"/>
          </p:cNvSpPr>
          <p:nvPr/>
        </p:nvSpPr>
        <p:spPr bwMode="auto">
          <a:xfrm>
            <a:off x="0" y="4052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9" name="Rectangle 11">
            <a:extLst>
              <a:ext uri="{FF2B5EF4-FFF2-40B4-BE49-F238E27FC236}">
                <a16:creationId xmlns:a16="http://schemas.microsoft.com/office/drawing/2014/main" id="{27F71851-E4C1-4086-924F-4D0236D50F55}"/>
              </a:ext>
            </a:extLst>
          </p:cNvPr>
          <p:cNvSpPr>
            <a:spLocks noChangeArrowheads="1"/>
          </p:cNvSpPr>
          <p:nvPr/>
        </p:nvSpPr>
        <p:spPr bwMode="auto">
          <a:xfrm>
            <a:off x="0" y="4043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0" name="Rectangle 12">
            <a:extLst>
              <a:ext uri="{FF2B5EF4-FFF2-40B4-BE49-F238E27FC236}">
                <a16:creationId xmlns:a16="http://schemas.microsoft.com/office/drawing/2014/main" id="{FCE2C7F6-3D40-4371-A5B3-0C674F319D5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1" name="Rectangle 13">
            <a:extLst>
              <a:ext uri="{FF2B5EF4-FFF2-40B4-BE49-F238E27FC236}">
                <a16:creationId xmlns:a16="http://schemas.microsoft.com/office/drawing/2014/main" id="{575B7270-57F5-4374-A4D3-6EA29F968678}"/>
              </a:ext>
            </a:extLst>
          </p:cNvPr>
          <p:cNvSpPr>
            <a:spLocks noChangeArrowheads="1"/>
          </p:cNvSpPr>
          <p:nvPr/>
        </p:nvSpPr>
        <p:spPr bwMode="auto">
          <a:xfrm>
            <a:off x="0" y="4062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2" name="Segnaposto numero diapositiva 15">
            <a:extLst>
              <a:ext uri="{FF2B5EF4-FFF2-40B4-BE49-F238E27FC236}">
                <a16:creationId xmlns:a16="http://schemas.microsoft.com/office/drawing/2014/main" id="{E6B5D519-72D9-4662-A44B-79C7D379D0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8FFCCB4-0B82-4F58-A868-3217D99FC924}" type="slidenum">
              <a:rPr lang="it-IT" altLang="it-IT" sz="1400"/>
              <a:pPr eaLnBrk="1" hangingPunct="1"/>
              <a:t>21</a:t>
            </a:fld>
            <a:endParaRPr lang="it-IT" altLang="it-IT" sz="1400"/>
          </a:p>
        </p:txBody>
      </p:sp>
      <p:sp>
        <p:nvSpPr>
          <p:cNvPr id="16404" name="Rettangolo 33">
            <a:extLst>
              <a:ext uri="{FF2B5EF4-FFF2-40B4-BE49-F238E27FC236}">
                <a16:creationId xmlns:a16="http://schemas.microsoft.com/office/drawing/2014/main" id="{995F2404-CAE9-47E6-8631-7FD54DCDB7A8}"/>
              </a:ext>
            </a:extLst>
          </p:cNvPr>
          <p:cNvSpPr>
            <a:spLocks noChangeArrowheads="1"/>
          </p:cNvSpPr>
          <p:nvPr/>
        </p:nvSpPr>
        <p:spPr bwMode="auto">
          <a:xfrm>
            <a:off x="142875" y="357188"/>
            <a:ext cx="87868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Riportando il massimo rateo di salita in funzione della quota otteniamo un diagramma che mostra come (soprattutto dopo una certa quota) ho un andamento abbastanza lineare a decrescere. Per tale velivolo esiste quindi una quota alla quale il massimo rateo è zero e sarà intorno ai 38,000 ft. In effetti tale quota (</a:t>
            </a:r>
            <a:r>
              <a:rPr lang="it-IT" altLang="it-IT" sz="1600" i="1"/>
              <a:t>detta quota di tangenza teorica</a:t>
            </a:r>
            <a:r>
              <a:rPr lang="it-IT" altLang="it-IT" sz="1600"/>
              <a:t>) è praticamente irraggiungibile(infatti il tempo per raggiungerla sarebbe infinito). La quota alla quale il massimo RC è 0.50 m/s (circa 100 ft/min) è detta quota di tangenza pratica e diventa la massima quota operativa per il velivolo.</a:t>
            </a:r>
          </a:p>
        </p:txBody>
      </p:sp>
      <p:sp>
        <p:nvSpPr>
          <p:cNvPr id="31" name="Rectangle 2">
            <a:extLst>
              <a:ext uri="{FF2B5EF4-FFF2-40B4-BE49-F238E27FC236}">
                <a16:creationId xmlns:a16="http://schemas.microsoft.com/office/drawing/2014/main" id="{80FCC33F-4AD4-4A85-B594-8946D1AA2C5A}"/>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pic>
        <p:nvPicPr>
          <p:cNvPr id="16406" name="Picture 6">
            <a:extLst>
              <a:ext uri="{FF2B5EF4-FFF2-40B4-BE49-F238E27FC236}">
                <a16:creationId xmlns:a16="http://schemas.microsoft.com/office/drawing/2014/main" id="{14BE870A-561D-4EF8-A266-3630AC9AB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2143125"/>
            <a:ext cx="6315075"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86" name="Object 7">
            <a:extLst>
              <a:ext uri="{FF2B5EF4-FFF2-40B4-BE49-F238E27FC236}">
                <a16:creationId xmlns:a16="http://schemas.microsoft.com/office/drawing/2014/main" id="{5B9E7E5F-179C-49AB-B400-03138DC11189}"/>
              </a:ext>
            </a:extLst>
          </p:cNvPr>
          <p:cNvGraphicFramePr>
            <a:graphicFrameLocks noChangeAspect="1"/>
          </p:cNvGraphicFramePr>
          <p:nvPr/>
        </p:nvGraphicFramePr>
        <p:xfrm>
          <a:off x="7116763" y="5872163"/>
          <a:ext cx="1312862" cy="342900"/>
        </p:xfrm>
        <a:graphic>
          <a:graphicData uri="http://schemas.openxmlformats.org/presentationml/2006/ole">
            <mc:AlternateContent xmlns:mc="http://schemas.openxmlformats.org/markup-compatibility/2006">
              <mc:Choice xmlns:v="urn:schemas-microsoft-com:vml" Requires="v">
                <p:oleObj spid="_x0000_s16433" name="Equazione" r:id="rId4" imgW="838080" imgH="215640" progId="Equation.3">
                  <p:embed/>
                </p:oleObj>
              </mc:Choice>
              <mc:Fallback>
                <p:oleObj name="Equazione" r:id="rId4" imgW="838080" imgH="21564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6763" y="5872163"/>
                        <a:ext cx="1312862" cy="342900"/>
                      </a:xfrm>
                      <a:prstGeom prst="rect">
                        <a:avLst/>
                      </a:prstGeom>
                      <a:solidFill>
                        <a:schemeClr val="bg1"/>
                      </a:solidFill>
                    </p:spPr>
                  </p:pic>
                </p:oleObj>
              </mc:Fallback>
            </mc:AlternateContent>
          </a:graphicData>
        </a:graphic>
      </p:graphicFrame>
      <p:graphicFrame>
        <p:nvGraphicFramePr>
          <p:cNvPr id="16387" name="Object 8">
            <a:extLst>
              <a:ext uri="{FF2B5EF4-FFF2-40B4-BE49-F238E27FC236}">
                <a16:creationId xmlns:a16="http://schemas.microsoft.com/office/drawing/2014/main" id="{33C85714-5B11-4698-BA05-8C86BCE729F0}"/>
              </a:ext>
            </a:extLst>
          </p:cNvPr>
          <p:cNvGraphicFramePr>
            <a:graphicFrameLocks noChangeAspect="1"/>
          </p:cNvGraphicFramePr>
          <p:nvPr/>
        </p:nvGraphicFramePr>
        <p:xfrm>
          <a:off x="2071688" y="2828925"/>
          <a:ext cx="558800" cy="314325"/>
        </p:xfrm>
        <a:graphic>
          <a:graphicData uri="http://schemas.openxmlformats.org/presentationml/2006/ole">
            <mc:AlternateContent xmlns:mc="http://schemas.openxmlformats.org/markup-compatibility/2006">
              <mc:Choice xmlns:v="urn:schemas-microsoft-com:vml" Requires="v">
                <p:oleObj spid="_x0000_s16434" name="Equazione" r:id="rId6" imgW="368280" imgH="203040" progId="Equation.3">
                  <p:embed/>
                </p:oleObj>
              </mc:Choice>
              <mc:Fallback>
                <p:oleObj name="Equazione" r:id="rId6" imgW="368280" imgH="20304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1688" y="2828925"/>
                        <a:ext cx="558800" cy="314325"/>
                      </a:xfrm>
                      <a:prstGeom prst="rect">
                        <a:avLst/>
                      </a:prstGeom>
                      <a:solidFill>
                        <a:schemeClr val="bg1"/>
                      </a:solidFill>
                    </p:spPr>
                  </p:pic>
                </p:oleObj>
              </mc:Fallback>
            </mc:AlternateContent>
          </a:graphicData>
        </a:graphic>
      </p:graphicFrame>
      <p:cxnSp>
        <p:nvCxnSpPr>
          <p:cNvPr id="59" name="Connettore 1 58">
            <a:extLst>
              <a:ext uri="{FF2B5EF4-FFF2-40B4-BE49-F238E27FC236}">
                <a16:creationId xmlns:a16="http://schemas.microsoft.com/office/drawing/2014/main" id="{D56C9370-E2FC-415A-A751-36BD24B56140}"/>
              </a:ext>
            </a:extLst>
          </p:cNvPr>
          <p:cNvCxnSpPr/>
          <p:nvPr/>
        </p:nvCxnSpPr>
        <p:spPr>
          <a:xfrm rot="5400000" flipH="1" flipV="1">
            <a:off x="1964532" y="3607594"/>
            <a:ext cx="2214562" cy="0"/>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cxnSp>
        <p:nvCxnSpPr>
          <p:cNvPr id="69" name="Connettore 1 68">
            <a:extLst>
              <a:ext uri="{FF2B5EF4-FFF2-40B4-BE49-F238E27FC236}">
                <a16:creationId xmlns:a16="http://schemas.microsoft.com/office/drawing/2014/main" id="{A54237E5-A8BA-4843-9B67-F64FEA0ACC3E}"/>
              </a:ext>
            </a:extLst>
          </p:cNvPr>
          <p:cNvCxnSpPr/>
          <p:nvPr/>
        </p:nvCxnSpPr>
        <p:spPr>
          <a:xfrm rot="10800000">
            <a:off x="2928938" y="2357438"/>
            <a:ext cx="500062" cy="357187"/>
          </a:xfrm>
          <a:prstGeom prst="line">
            <a:avLst/>
          </a:prstGeom>
        </p:spPr>
        <p:style>
          <a:lnRef idx="1">
            <a:schemeClr val="accent1"/>
          </a:lnRef>
          <a:fillRef idx="0">
            <a:schemeClr val="accent1"/>
          </a:fillRef>
          <a:effectRef idx="0">
            <a:schemeClr val="accent1"/>
          </a:effectRef>
          <a:fontRef idx="minor">
            <a:schemeClr val="tx1"/>
          </a:fontRef>
        </p:style>
      </p:cxnSp>
      <p:sp>
        <p:nvSpPr>
          <p:cNvPr id="16409" name="Rettangolo 71">
            <a:extLst>
              <a:ext uri="{FF2B5EF4-FFF2-40B4-BE49-F238E27FC236}">
                <a16:creationId xmlns:a16="http://schemas.microsoft.com/office/drawing/2014/main" id="{6CA4DF21-3BEA-42FF-B29D-DF1DA482B62D}"/>
              </a:ext>
            </a:extLst>
          </p:cNvPr>
          <p:cNvSpPr>
            <a:spLocks noChangeArrowheads="1"/>
          </p:cNvSpPr>
          <p:nvPr/>
        </p:nvSpPr>
        <p:spPr bwMode="auto">
          <a:xfrm>
            <a:off x="3071813" y="4071938"/>
            <a:ext cx="1528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Quota </a:t>
            </a:r>
          </a:p>
          <a:p>
            <a:pPr eaLnBrk="1" hangingPunct="1"/>
            <a:r>
              <a:rPr lang="it-IT" altLang="it-IT" sz="1600"/>
              <a:t>tangenza pratica</a:t>
            </a:r>
          </a:p>
        </p:txBody>
      </p:sp>
      <p:graphicFrame>
        <p:nvGraphicFramePr>
          <p:cNvPr id="16388" name="Object 9">
            <a:extLst>
              <a:ext uri="{FF2B5EF4-FFF2-40B4-BE49-F238E27FC236}">
                <a16:creationId xmlns:a16="http://schemas.microsoft.com/office/drawing/2014/main" id="{26C9CA4E-7464-4146-8F98-B394003B9C78}"/>
              </a:ext>
            </a:extLst>
          </p:cNvPr>
          <p:cNvGraphicFramePr>
            <a:graphicFrameLocks noChangeAspect="1"/>
          </p:cNvGraphicFramePr>
          <p:nvPr/>
        </p:nvGraphicFramePr>
        <p:xfrm>
          <a:off x="3071813" y="4643438"/>
          <a:ext cx="1633537" cy="334962"/>
        </p:xfrm>
        <a:graphic>
          <a:graphicData uri="http://schemas.openxmlformats.org/presentationml/2006/ole">
            <mc:AlternateContent xmlns:mc="http://schemas.openxmlformats.org/markup-compatibility/2006">
              <mc:Choice xmlns:v="urn:schemas-microsoft-com:vml" Requires="v">
                <p:oleObj spid="_x0000_s16435" name="Equazione" r:id="rId8" imgW="1079280" imgH="215640" progId="Equation.3">
                  <p:embed/>
                </p:oleObj>
              </mc:Choice>
              <mc:Fallback>
                <p:oleObj name="Equazione" r:id="rId8" imgW="1079280" imgH="2156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1813" y="4643438"/>
                        <a:ext cx="1633537" cy="334962"/>
                      </a:xfrm>
                      <a:prstGeom prst="rect">
                        <a:avLst/>
                      </a:prstGeom>
                      <a:solidFill>
                        <a:schemeClr val="bg1"/>
                      </a:solidFill>
                    </p:spPr>
                  </p:pic>
                </p:oleObj>
              </mc:Fallback>
            </mc:AlternateContent>
          </a:graphicData>
        </a:graphic>
      </p:graphicFrame>
      <p:graphicFrame>
        <p:nvGraphicFramePr>
          <p:cNvPr id="16389" name="Object 10">
            <a:extLst>
              <a:ext uri="{FF2B5EF4-FFF2-40B4-BE49-F238E27FC236}">
                <a16:creationId xmlns:a16="http://schemas.microsoft.com/office/drawing/2014/main" id="{AD924650-294D-4D1E-98F0-5A66565B345D}"/>
              </a:ext>
            </a:extLst>
          </p:cNvPr>
          <p:cNvGraphicFramePr>
            <a:graphicFrameLocks noChangeAspect="1"/>
          </p:cNvGraphicFramePr>
          <p:nvPr/>
        </p:nvGraphicFramePr>
        <p:xfrm>
          <a:off x="1725613" y="2428875"/>
          <a:ext cx="346075" cy="333375"/>
        </p:xfrm>
        <a:graphic>
          <a:graphicData uri="http://schemas.openxmlformats.org/presentationml/2006/ole">
            <mc:AlternateContent xmlns:mc="http://schemas.openxmlformats.org/markup-compatibility/2006">
              <mc:Choice xmlns:v="urn:schemas-microsoft-com:vml" Requires="v">
                <p:oleObj spid="_x0000_s16436" name="Equazione" r:id="rId10" imgW="228600" imgH="215640" progId="Equation.3">
                  <p:embed/>
                </p:oleObj>
              </mc:Choice>
              <mc:Fallback>
                <p:oleObj name="Equazione" r:id="rId10" imgW="228600" imgH="21564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5613" y="2428875"/>
                        <a:ext cx="346075" cy="333375"/>
                      </a:xfrm>
                      <a:prstGeom prst="rect">
                        <a:avLst/>
                      </a:prstGeom>
                      <a:solidFill>
                        <a:schemeClr val="bg1"/>
                      </a:solidFill>
                    </p:spPr>
                  </p:pic>
                </p:oleObj>
              </mc:Fallback>
            </mc:AlternateContent>
          </a:graphicData>
        </a:graphic>
      </p:graphicFrame>
      <p:cxnSp>
        <p:nvCxnSpPr>
          <p:cNvPr id="73" name="Connettore 1 72">
            <a:extLst>
              <a:ext uri="{FF2B5EF4-FFF2-40B4-BE49-F238E27FC236}">
                <a16:creationId xmlns:a16="http://schemas.microsoft.com/office/drawing/2014/main" id="{9C72ACDC-F1EF-4CD8-B243-8222DD5CE85D}"/>
              </a:ext>
            </a:extLst>
          </p:cNvPr>
          <p:cNvCxnSpPr/>
          <p:nvPr/>
        </p:nvCxnSpPr>
        <p:spPr>
          <a:xfrm>
            <a:off x="2071688" y="2500313"/>
            <a:ext cx="928687" cy="1587"/>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cxnSp>
        <p:nvCxnSpPr>
          <p:cNvPr id="75" name="Connettore 1 74">
            <a:extLst>
              <a:ext uri="{FF2B5EF4-FFF2-40B4-BE49-F238E27FC236}">
                <a16:creationId xmlns:a16="http://schemas.microsoft.com/office/drawing/2014/main" id="{38D32679-8791-42A9-8789-DFE0115A5653}"/>
              </a:ext>
            </a:extLst>
          </p:cNvPr>
          <p:cNvCxnSpPr/>
          <p:nvPr/>
        </p:nvCxnSpPr>
        <p:spPr>
          <a:xfrm>
            <a:off x="1357313" y="2357438"/>
            <a:ext cx="1571625" cy="1587"/>
          </a:xfrm>
          <a:prstGeom prst="line">
            <a:avLst/>
          </a:prstGeom>
          <a:ln w="12700">
            <a:solidFill>
              <a:srgbClr val="FF0000"/>
            </a:solidFill>
            <a:prstDash val="dash"/>
          </a:ln>
        </p:spPr>
        <p:style>
          <a:lnRef idx="1">
            <a:schemeClr val="accent2"/>
          </a:lnRef>
          <a:fillRef idx="0">
            <a:schemeClr val="accent2"/>
          </a:fillRef>
          <a:effectRef idx="0">
            <a:schemeClr val="accent2"/>
          </a:effectRef>
          <a:fontRef idx="minor">
            <a:schemeClr val="tx1"/>
          </a:fontRef>
        </p:style>
      </p:cxnSp>
      <p:graphicFrame>
        <p:nvGraphicFramePr>
          <p:cNvPr id="16390" name="Object 11">
            <a:extLst>
              <a:ext uri="{FF2B5EF4-FFF2-40B4-BE49-F238E27FC236}">
                <a16:creationId xmlns:a16="http://schemas.microsoft.com/office/drawing/2014/main" id="{7AAA6926-71AE-4212-9C72-F1D264E4B88E}"/>
              </a:ext>
            </a:extLst>
          </p:cNvPr>
          <p:cNvGraphicFramePr>
            <a:graphicFrameLocks noChangeAspect="1"/>
          </p:cNvGraphicFramePr>
          <p:nvPr/>
        </p:nvGraphicFramePr>
        <p:xfrm>
          <a:off x="1011238" y="2214563"/>
          <a:ext cx="346075" cy="333375"/>
        </p:xfrm>
        <a:graphic>
          <a:graphicData uri="http://schemas.openxmlformats.org/presentationml/2006/ole">
            <mc:AlternateContent xmlns:mc="http://schemas.openxmlformats.org/markup-compatibility/2006">
              <mc:Choice xmlns:v="urn:schemas-microsoft-com:vml" Requires="v">
                <p:oleObj spid="_x0000_s16437" name="Equazione" r:id="rId12" imgW="228600" imgH="215640" progId="Equation.3">
                  <p:embed/>
                </p:oleObj>
              </mc:Choice>
              <mc:Fallback>
                <p:oleObj name="Equazione" r:id="rId12" imgW="228600" imgH="215640"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1238" y="2214563"/>
                        <a:ext cx="346075" cy="333375"/>
                      </a:xfrm>
                      <a:prstGeom prst="rect">
                        <a:avLst/>
                      </a:prstGeom>
                      <a:solidFill>
                        <a:schemeClr val="bg1"/>
                      </a:solidFill>
                    </p:spPr>
                  </p:pic>
                </p:oleObj>
              </mc:Fallback>
            </mc:AlternateContent>
          </a:graphicData>
        </a:graphic>
      </p:graphicFrame>
      <p:sp>
        <p:nvSpPr>
          <p:cNvPr id="16412" name="Rettangolo 77">
            <a:extLst>
              <a:ext uri="{FF2B5EF4-FFF2-40B4-BE49-F238E27FC236}">
                <a16:creationId xmlns:a16="http://schemas.microsoft.com/office/drawing/2014/main" id="{35385A7D-7456-4FFC-81BC-AC10456265A7}"/>
              </a:ext>
            </a:extLst>
          </p:cNvPr>
          <p:cNvSpPr>
            <a:spLocks noChangeArrowheads="1"/>
          </p:cNvSpPr>
          <p:nvPr/>
        </p:nvSpPr>
        <p:spPr bwMode="auto">
          <a:xfrm>
            <a:off x="0" y="2143125"/>
            <a:ext cx="9667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Quota </a:t>
            </a:r>
          </a:p>
          <a:p>
            <a:pPr eaLnBrk="1" hangingPunct="1"/>
            <a:r>
              <a:rPr lang="it-IT" altLang="it-IT" sz="1600"/>
              <a:t>tangenza </a:t>
            </a:r>
          </a:p>
          <a:p>
            <a:pPr eaLnBrk="1" hangingPunct="1"/>
            <a:r>
              <a:rPr lang="it-IT" altLang="it-IT" sz="1600"/>
              <a:t>teorica</a:t>
            </a:r>
          </a:p>
        </p:txBody>
      </p:sp>
      <p:sp>
        <p:nvSpPr>
          <p:cNvPr id="29" name="Segnaposto piè di pagina 4">
            <a:extLst>
              <a:ext uri="{FF2B5EF4-FFF2-40B4-BE49-F238E27FC236}">
                <a16:creationId xmlns:a16="http://schemas.microsoft.com/office/drawing/2014/main" id="{2EE17FA7-B00F-4F66-9BB0-5166E34FE33A}"/>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a:extLst>
              <a:ext uri="{FF2B5EF4-FFF2-40B4-BE49-F238E27FC236}">
                <a16:creationId xmlns:a16="http://schemas.microsoft.com/office/drawing/2014/main" id="{FD80B104-78BD-481C-9B0D-BCCB8FC6CA51}"/>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15" name="Rectangle 4">
            <a:extLst>
              <a:ext uri="{FF2B5EF4-FFF2-40B4-BE49-F238E27FC236}">
                <a16:creationId xmlns:a16="http://schemas.microsoft.com/office/drawing/2014/main" id="{BC0478A0-32A6-44D6-9482-92EB1CA97315}"/>
              </a:ext>
            </a:extLst>
          </p:cNvPr>
          <p:cNvSpPr>
            <a:spLocks noChangeArrowheads="1"/>
          </p:cNvSpPr>
          <p:nvPr/>
        </p:nvSpPr>
        <p:spPr bwMode="auto">
          <a:xfrm>
            <a:off x="0" y="4310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16" name="Rectangle 5">
            <a:extLst>
              <a:ext uri="{FF2B5EF4-FFF2-40B4-BE49-F238E27FC236}">
                <a16:creationId xmlns:a16="http://schemas.microsoft.com/office/drawing/2014/main" id="{9E73A559-8E08-4BDB-95B8-80F606D979C7}"/>
              </a:ext>
            </a:extLst>
          </p:cNvPr>
          <p:cNvSpPr>
            <a:spLocks noChangeArrowheads="1"/>
          </p:cNvSpPr>
          <p:nvPr/>
        </p:nvSpPr>
        <p:spPr bwMode="auto">
          <a:xfrm>
            <a:off x="0" y="4291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17" name="Rectangle 6">
            <a:extLst>
              <a:ext uri="{FF2B5EF4-FFF2-40B4-BE49-F238E27FC236}">
                <a16:creationId xmlns:a16="http://schemas.microsoft.com/office/drawing/2014/main" id="{A7F7AF98-564A-4FB5-B36E-35F0C7697A2B}"/>
              </a:ext>
            </a:extLst>
          </p:cNvPr>
          <p:cNvSpPr>
            <a:spLocks noChangeArrowheads="1"/>
          </p:cNvSpPr>
          <p:nvPr/>
        </p:nvSpPr>
        <p:spPr bwMode="auto">
          <a:xfrm>
            <a:off x="0" y="4195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18" name="Rectangle 7">
            <a:extLst>
              <a:ext uri="{FF2B5EF4-FFF2-40B4-BE49-F238E27FC236}">
                <a16:creationId xmlns:a16="http://schemas.microsoft.com/office/drawing/2014/main" id="{F08218C9-3549-4E68-9E89-B903573F4DBA}"/>
              </a:ext>
            </a:extLst>
          </p:cNvPr>
          <p:cNvSpPr>
            <a:spLocks noChangeArrowheads="1"/>
          </p:cNvSpPr>
          <p:nvPr/>
        </p:nvSpPr>
        <p:spPr bwMode="auto">
          <a:xfrm>
            <a:off x="0" y="4291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19" name="Rectangle 8">
            <a:extLst>
              <a:ext uri="{FF2B5EF4-FFF2-40B4-BE49-F238E27FC236}">
                <a16:creationId xmlns:a16="http://schemas.microsoft.com/office/drawing/2014/main" id="{7A310F7A-B277-4A06-9BF1-7DD9E0D17B05}"/>
              </a:ext>
            </a:extLst>
          </p:cNvPr>
          <p:cNvSpPr>
            <a:spLocks noChangeArrowheads="1"/>
          </p:cNvSpPr>
          <p:nvPr/>
        </p:nvSpPr>
        <p:spPr bwMode="auto">
          <a:xfrm>
            <a:off x="0" y="4154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20" name="Rectangle 9">
            <a:extLst>
              <a:ext uri="{FF2B5EF4-FFF2-40B4-BE49-F238E27FC236}">
                <a16:creationId xmlns:a16="http://schemas.microsoft.com/office/drawing/2014/main" id="{7169A3A1-1890-4C0B-82A4-DFEE0068217A}"/>
              </a:ext>
            </a:extLst>
          </p:cNvPr>
          <p:cNvSpPr>
            <a:spLocks noChangeArrowheads="1"/>
          </p:cNvSpPr>
          <p:nvPr/>
        </p:nvSpPr>
        <p:spPr bwMode="auto">
          <a:xfrm>
            <a:off x="0" y="4205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21" name="Rectangle 10">
            <a:extLst>
              <a:ext uri="{FF2B5EF4-FFF2-40B4-BE49-F238E27FC236}">
                <a16:creationId xmlns:a16="http://schemas.microsoft.com/office/drawing/2014/main" id="{B04C93D5-1384-4329-AC33-C2B9AC31121D}"/>
              </a:ext>
            </a:extLst>
          </p:cNvPr>
          <p:cNvSpPr>
            <a:spLocks noChangeArrowheads="1"/>
          </p:cNvSpPr>
          <p:nvPr/>
        </p:nvSpPr>
        <p:spPr bwMode="auto">
          <a:xfrm>
            <a:off x="0" y="4195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22" name="Rectangle 11">
            <a:extLst>
              <a:ext uri="{FF2B5EF4-FFF2-40B4-BE49-F238E27FC236}">
                <a16:creationId xmlns:a16="http://schemas.microsoft.com/office/drawing/2014/main" id="{DB265FCB-51AE-4884-86EB-A078A3E9A741}"/>
              </a:ext>
            </a:extLst>
          </p:cNvPr>
          <p:cNvSpPr>
            <a:spLocks noChangeArrowheads="1"/>
          </p:cNvSpPr>
          <p:nvPr/>
        </p:nvSpPr>
        <p:spPr bwMode="auto">
          <a:xfrm>
            <a:off x="0" y="41862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23" name="Rectangle 12">
            <a:extLst>
              <a:ext uri="{FF2B5EF4-FFF2-40B4-BE49-F238E27FC236}">
                <a16:creationId xmlns:a16="http://schemas.microsoft.com/office/drawing/2014/main" id="{46B4099F-5F08-43B0-A65B-BD007665CBC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24" name="Rectangle 13">
            <a:extLst>
              <a:ext uri="{FF2B5EF4-FFF2-40B4-BE49-F238E27FC236}">
                <a16:creationId xmlns:a16="http://schemas.microsoft.com/office/drawing/2014/main" id="{685EF8F3-471C-4CDE-A754-909A762FB23D}"/>
              </a:ext>
            </a:extLst>
          </p:cNvPr>
          <p:cNvSpPr>
            <a:spLocks noChangeArrowheads="1"/>
          </p:cNvSpPr>
          <p:nvPr/>
        </p:nvSpPr>
        <p:spPr bwMode="auto">
          <a:xfrm>
            <a:off x="0" y="4205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0125" name="Segnaposto numero diapositiva 15">
            <a:extLst>
              <a:ext uri="{FF2B5EF4-FFF2-40B4-BE49-F238E27FC236}">
                <a16:creationId xmlns:a16="http://schemas.microsoft.com/office/drawing/2014/main" id="{4C3782FF-A692-4D62-9FAB-B1B85F8207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7DA5EE1-4D26-4E63-B37E-2ABC82724E70}" type="slidenum">
              <a:rPr lang="it-IT" altLang="it-IT" sz="1400"/>
              <a:pPr eaLnBrk="1" hangingPunct="1"/>
              <a:t>22</a:t>
            </a:fld>
            <a:endParaRPr lang="it-IT" altLang="it-IT" sz="1400"/>
          </a:p>
        </p:txBody>
      </p:sp>
      <p:sp>
        <p:nvSpPr>
          <p:cNvPr id="34" name="Rettangolo 33">
            <a:extLst>
              <a:ext uri="{FF2B5EF4-FFF2-40B4-BE49-F238E27FC236}">
                <a16:creationId xmlns:a16="http://schemas.microsoft.com/office/drawing/2014/main" id="{9F397800-D35A-4E29-8508-E0FFF4C9E364}"/>
              </a:ext>
            </a:extLst>
          </p:cNvPr>
          <p:cNvSpPr/>
          <p:nvPr/>
        </p:nvSpPr>
        <p:spPr>
          <a:xfrm>
            <a:off x="142875" y="357188"/>
            <a:ext cx="8786813" cy="3692525"/>
          </a:xfrm>
          <a:prstGeom prst="rect">
            <a:avLst/>
          </a:prstGeom>
        </p:spPr>
        <p:txBody>
          <a:bodyPr>
            <a:spAutoFit/>
          </a:bodyPr>
          <a:lstStyle/>
          <a:p>
            <a:pPr algn="just">
              <a:defRPr/>
            </a:pPr>
            <a:r>
              <a:rPr lang="it-IT" sz="1800" b="1" dirty="0"/>
              <a:t>CONCLUSIONI – Approccio Grafico</a:t>
            </a:r>
          </a:p>
          <a:p>
            <a:pPr algn="just">
              <a:defRPr/>
            </a:pPr>
            <a:r>
              <a:rPr lang="it-IT" sz="1800" dirty="0"/>
              <a:t>Il massimo RC per un velivolo da trasporto a getto (propulso con motori </a:t>
            </a:r>
            <a:r>
              <a:rPr lang="it-IT" sz="1800" dirty="0" err="1"/>
              <a:t>turbofan</a:t>
            </a:r>
            <a:r>
              <a:rPr lang="it-IT" sz="1800" dirty="0"/>
              <a:t> HBPR) è dell’ordine dei 15-20 m/s al livello del mare. Il valore del massimo angolo (raggiunto a velocità sulla traiettoria inferiori) è invece tra i 7 ed i 9 gradi. Sia il rateo che l’angolo si riducono all’aumentare della quota, fino al raggiungimento della quota di tangenza teorica (massimo RC=0) o pratica (massimo R=0.5 m/s). Il massimo rateo di salita RC viene ottenuto a velocità abbastanza elevate , come visto nel caso del velivolo a getto a velocità tra quelle del punto E </a:t>
            </a:r>
            <a:r>
              <a:rPr lang="it-IT" sz="1800" dirty="0" err="1"/>
              <a:t>e</a:t>
            </a:r>
            <a:r>
              <a:rPr lang="it-IT" sz="1800" dirty="0"/>
              <a:t> punto A. Si vedrà successivamente che verrà appunto assunto il punto E per il calcolo. </a:t>
            </a:r>
          </a:p>
          <a:p>
            <a:pPr algn="just">
              <a:defRPr/>
            </a:pPr>
            <a:r>
              <a:rPr lang="it-IT" sz="1800" dirty="0"/>
              <a:t>Riguardo l’angolo, e’ bene chiarire che, quando vediamo un velivolo salire dopo il decollo, siamo portati più a vedere l’angolo di assetto del velivolo  </a:t>
            </a:r>
            <a:r>
              <a:rPr lang="it-IT" sz="1800" dirty="0">
                <a:latin typeface="Symbol" pitchFamily="18" charset="2"/>
              </a:rPr>
              <a:t>g </a:t>
            </a:r>
            <a:r>
              <a:rPr lang="it-IT" sz="1800" dirty="0"/>
              <a:t>, che può essere invece anche di 17-20 gradi, dato che è pari all’angolo di volta (angolo di salita </a:t>
            </a:r>
            <a:r>
              <a:rPr lang="it-IT" sz="1800" dirty="0">
                <a:latin typeface="Symbol" pitchFamily="18" charset="2"/>
              </a:rPr>
              <a:t>q, </a:t>
            </a:r>
            <a:r>
              <a:rPr lang="it-IT" sz="1800" dirty="0">
                <a:latin typeface="+mn-lt"/>
              </a:rPr>
              <a:t>cioè l’angolo della traiettoria </a:t>
            </a:r>
            <a:r>
              <a:rPr lang="it-IT" sz="1800" dirty="0"/>
              <a:t>+ l’angolo di attacco (che può essere in questa fase anche di 8-10 gradi).</a:t>
            </a:r>
          </a:p>
        </p:txBody>
      </p:sp>
      <p:sp>
        <p:nvSpPr>
          <p:cNvPr id="31" name="Rectangle 2">
            <a:extLst>
              <a:ext uri="{FF2B5EF4-FFF2-40B4-BE49-F238E27FC236}">
                <a16:creationId xmlns:a16="http://schemas.microsoft.com/office/drawing/2014/main" id="{014E06D3-A749-47B3-9259-5B787329415F}"/>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pic>
        <p:nvPicPr>
          <p:cNvPr id="90130" name="Immagine 59" descr="Vel_salita.tif">
            <a:extLst>
              <a:ext uri="{FF2B5EF4-FFF2-40B4-BE49-F238E27FC236}">
                <a16:creationId xmlns:a16="http://schemas.microsoft.com/office/drawing/2014/main" id="{A2E3F4E7-1D0F-49A7-99E5-B229B3FE7A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538" y="4367213"/>
            <a:ext cx="56991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Connettore 1 61">
            <a:extLst>
              <a:ext uri="{FF2B5EF4-FFF2-40B4-BE49-F238E27FC236}">
                <a16:creationId xmlns:a16="http://schemas.microsoft.com/office/drawing/2014/main" id="{5E205F37-D8AD-48CD-9DC4-864CB55B5670}"/>
              </a:ext>
            </a:extLst>
          </p:cNvPr>
          <p:cNvCxnSpPr/>
          <p:nvPr/>
        </p:nvCxnSpPr>
        <p:spPr>
          <a:xfrm flipV="1">
            <a:off x="466725" y="4500563"/>
            <a:ext cx="5786438" cy="200025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Connettore 1 64">
            <a:extLst>
              <a:ext uri="{FF2B5EF4-FFF2-40B4-BE49-F238E27FC236}">
                <a16:creationId xmlns:a16="http://schemas.microsoft.com/office/drawing/2014/main" id="{12AF4C62-86FD-4477-B9AD-0A1393C12E00}"/>
              </a:ext>
            </a:extLst>
          </p:cNvPr>
          <p:cNvCxnSpPr/>
          <p:nvPr/>
        </p:nvCxnSpPr>
        <p:spPr>
          <a:xfrm>
            <a:off x="395288" y="6429375"/>
            <a:ext cx="578643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ttore 2 65">
            <a:extLst>
              <a:ext uri="{FF2B5EF4-FFF2-40B4-BE49-F238E27FC236}">
                <a16:creationId xmlns:a16="http://schemas.microsoft.com/office/drawing/2014/main" id="{6BD86CA8-CBE5-4086-9C5C-7943A5959CF2}"/>
              </a:ext>
            </a:extLst>
          </p:cNvPr>
          <p:cNvCxnSpPr/>
          <p:nvPr/>
        </p:nvCxnSpPr>
        <p:spPr>
          <a:xfrm flipV="1">
            <a:off x="3181350" y="5214938"/>
            <a:ext cx="2428875" cy="428625"/>
          </a:xfrm>
          <a:prstGeom prst="straightConnector1">
            <a:avLst/>
          </a:prstGeom>
          <a:ln w="31750">
            <a:tailEnd type="arrow"/>
          </a:ln>
        </p:spPr>
        <p:style>
          <a:lnRef idx="1">
            <a:schemeClr val="accent2"/>
          </a:lnRef>
          <a:fillRef idx="0">
            <a:schemeClr val="accent2"/>
          </a:fillRef>
          <a:effectRef idx="0">
            <a:schemeClr val="accent2"/>
          </a:effectRef>
          <a:fontRef idx="minor">
            <a:schemeClr val="tx1"/>
          </a:fontRef>
        </p:style>
      </p:cxnSp>
      <p:sp>
        <p:nvSpPr>
          <p:cNvPr id="90134" name="Rettangolo 18">
            <a:extLst>
              <a:ext uri="{FF2B5EF4-FFF2-40B4-BE49-F238E27FC236}">
                <a16:creationId xmlns:a16="http://schemas.microsoft.com/office/drawing/2014/main" id="{0246A3FB-688B-4A6F-87CF-76D8EEB8CD5D}"/>
              </a:ext>
            </a:extLst>
          </p:cNvPr>
          <p:cNvSpPr>
            <a:spLocks noChangeArrowheads="1"/>
          </p:cNvSpPr>
          <p:nvPr/>
        </p:nvSpPr>
        <p:spPr bwMode="auto">
          <a:xfrm>
            <a:off x="5253038" y="5214938"/>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V</a:t>
            </a:r>
          </a:p>
        </p:txBody>
      </p:sp>
      <p:sp>
        <p:nvSpPr>
          <p:cNvPr id="76" name="Figura a mano libera 75">
            <a:extLst>
              <a:ext uri="{FF2B5EF4-FFF2-40B4-BE49-F238E27FC236}">
                <a16:creationId xmlns:a16="http://schemas.microsoft.com/office/drawing/2014/main" id="{292F101C-A54B-40B8-BD51-B4EF1FE07CC8}"/>
              </a:ext>
            </a:extLst>
          </p:cNvPr>
          <p:cNvSpPr/>
          <p:nvPr/>
        </p:nvSpPr>
        <p:spPr>
          <a:xfrm flipH="1">
            <a:off x="5610225" y="4714875"/>
            <a:ext cx="214313" cy="1714500"/>
          </a:xfrm>
          <a:custGeom>
            <a:avLst/>
            <a:gdLst>
              <a:gd name="connsiteX0" fmla="*/ 10160 w 147320"/>
              <a:gd name="connsiteY0" fmla="*/ 883920 h 883920"/>
              <a:gd name="connsiteX1" fmla="*/ 10160 w 147320"/>
              <a:gd name="connsiteY1" fmla="*/ 579120 h 883920"/>
              <a:gd name="connsiteX2" fmla="*/ 71120 w 147320"/>
              <a:gd name="connsiteY2" fmla="*/ 243840 h 883920"/>
              <a:gd name="connsiteX3" fmla="*/ 147320 w 147320"/>
              <a:gd name="connsiteY3" fmla="*/ 0 h 883920"/>
            </a:gdLst>
            <a:ahLst/>
            <a:cxnLst>
              <a:cxn ang="0">
                <a:pos x="connsiteX0" y="connsiteY0"/>
              </a:cxn>
              <a:cxn ang="0">
                <a:pos x="connsiteX1" y="connsiteY1"/>
              </a:cxn>
              <a:cxn ang="0">
                <a:pos x="connsiteX2" y="connsiteY2"/>
              </a:cxn>
              <a:cxn ang="0">
                <a:pos x="connsiteX3" y="connsiteY3"/>
              </a:cxn>
            </a:cxnLst>
            <a:rect l="l" t="t" r="r" b="b"/>
            <a:pathLst>
              <a:path w="147320" h="883920">
                <a:moveTo>
                  <a:pt x="10160" y="883920"/>
                </a:moveTo>
                <a:cubicBezTo>
                  <a:pt x="5080" y="784860"/>
                  <a:pt x="0" y="685800"/>
                  <a:pt x="10160" y="579120"/>
                </a:cubicBezTo>
                <a:cubicBezTo>
                  <a:pt x="20320" y="472440"/>
                  <a:pt x="48260" y="340360"/>
                  <a:pt x="71120" y="243840"/>
                </a:cubicBezTo>
                <a:cubicBezTo>
                  <a:pt x="93980" y="147320"/>
                  <a:pt x="120650" y="73660"/>
                  <a:pt x="147320" y="0"/>
                </a:cubicBezTo>
              </a:path>
            </a:pathLst>
          </a:custGeom>
        </p:spPr>
        <p:style>
          <a:lnRef idx="1">
            <a:schemeClr val="dk1"/>
          </a:lnRef>
          <a:fillRef idx="0">
            <a:schemeClr val="dk1"/>
          </a:fillRef>
          <a:effectRef idx="0">
            <a:schemeClr val="dk1"/>
          </a:effectRef>
          <a:fontRef idx="minor">
            <a:schemeClr val="tx1"/>
          </a:fontRef>
        </p:style>
        <p:txBody>
          <a:bodyPr anchor="ctr"/>
          <a:lstStyle/>
          <a:p>
            <a:pPr algn="ctr">
              <a:defRPr/>
            </a:pPr>
            <a:endParaRPr lang="it-IT"/>
          </a:p>
        </p:txBody>
      </p:sp>
      <p:sp>
        <p:nvSpPr>
          <p:cNvPr id="77" name="Figura a mano libera 76">
            <a:extLst>
              <a:ext uri="{FF2B5EF4-FFF2-40B4-BE49-F238E27FC236}">
                <a16:creationId xmlns:a16="http://schemas.microsoft.com/office/drawing/2014/main" id="{EAD6F988-0445-47D3-A691-C0C522219270}"/>
              </a:ext>
            </a:extLst>
          </p:cNvPr>
          <p:cNvSpPr/>
          <p:nvPr/>
        </p:nvSpPr>
        <p:spPr>
          <a:xfrm flipH="1">
            <a:off x="4467225" y="5357813"/>
            <a:ext cx="214313" cy="1071562"/>
          </a:xfrm>
          <a:custGeom>
            <a:avLst/>
            <a:gdLst>
              <a:gd name="connsiteX0" fmla="*/ 10160 w 147320"/>
              <a:gd name="connsiteY0" fmla="*/ 883920 h 883920"/>
              <a:gd name="connsiteX1" fmla="*/ 10160 w 147320"/>
              <a:gd name="connsiteY1" fmla="*/ 579120 h 883920"/>
              <a:gd name="connsiteX2" fmla="*/ 71120 w 147320"/>
              <a:gd name="connsiteY2" fmla="*/ 243840 h 883920"/>
              <a:gd name="connsiteX3" fmla="*/ 147320 w 147320"/>
              <a:gd name="connsiteY3" fmla="*/ 0 h 883920"/>
            </a:gdLst>
            <a:ahLst/>
            <a:cxnLst>
              <a:cxn ang="0">
                <a:pos x="connsiteX0" y="connsiteY0"/>
              </a:cxn>
              <a:cxn ang="0">
                <a:pos x="connsiteX1" y="connsiteY1"/>
              </a:cxn>
              <a:cxn ang="0">
                <a:pos x="connsiteX2" y="connsiteY2"/>
              </a:cxn>
              <a:cxn ang="0">
                <a:pos x="connsiteX3" y="connsiteY3"/>
              </a:cxn>
            </a:cxnLst>
            <a:rect l="l" t="t" r="r" b="b"/>
            <a:pathLst>
              <a:path w="147320" h="883920">
                <a:moveTo>
                  <a:pt x="10160" y="883920"/>
                </a:moveTo>
                <a:cubicBezTo>
                  <a:pt x="5080" y="784860"/>
                  <a:pt x="0" y="685800"/>
                  <a:pt x="10160" y="579120"/>
                </a:cubicBezTo>
                <a:cubicBezTo>
                  <a:pt x="20320" y="472440"/>
                  <a:pt x="48260" y="340360"/>
                  <a:pt x="71120" y="243840"/>
                </a:cubicBezTo>
                <a:cubicBezTo>
                  <a:pt x="93980" y="147320"/>
                  <a:pt x="120650" y="73660"/>
                  <a:pt x="147320" y="0"/>
                </a:cubicBezTo>
              </a:path>
            </a:pathLst>
          </a:custGeom>
        </p:spPr>
        <p:style>
          <a:lnRef idx="1">
            <a:schemeClr val="dk1"/>
          </a:lnRef>
          <a:fillRef idx="0">
            <a:schemeClr val="dk1"/>
          </a:fillRef>
          <a:effectRef idx="0">
            <a:schemeClr val="dk1"/>
          </a:effectRef>
          <a:fontRef idx="minor">
            <a:schemeClr val="tx1"/>
          </a:fontRef>
        </p:style>
        <p:txBody>
          <a:bodyPr anchor="ctr"/>
          <a:lstStyle/>
          <a:p>
            <a:pPr algn="ctr">
              <a:defRPr/>
            </a:pPr>
            <a:endParaRPr lang="it-IT"/>
          </a:p>
        </p:txBody>
      </p:sp>
      <p:sp>
        <p:nvSpPr>
          <p:cNvPr id="90137" name="Rettangolo 21">
            <a:extLst>
              <a:ext uri="{FF2B5EF4-FFF2-40B4-BE49-F238E27FC236}">
                <a16:creationId xmlns:a16="http://schemas.microsoft.com/office/drawing/2014/main" id="{00F00431-834C-43FB-A401-A2DA34A29BAE}"/>
              </a:ext>
            </a:extLst>
          </p:cNvPr>
          <p:cNvSpPr>
            <a:spLocks noChangeArrowheads="1"/>
          </p:cNvSpPr>
          <p:nvPr/>
        </p:nvSpPr>
        <p:spPr bwMode="auto">
          <a:xfrm>
            <a:off x="5836444" y="5545138"/>
            <a:ext cx="31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dirty="0">
                <a:latin typeface="Symbol" panose="05050102010706020507" pitchFamily="18" charset="2"/>
              </a:rPr>
              <a:t>q</a:t>
            </a:r>
          </a:p>
        </p:txBody>
      </p:sp>
      <p:sp>
        <p:nvSpPr>
          <p:cNvPr id="90138" name="Rettangolo 27">
            <a:extLst>
              <a:ext uri="{FF2B5EF4-FFF2-40B4-BE49-F238E27FC236}">
                <a16:creationId xmlns:a16="http://schemas.microsoft.com/office/drawing/2014/main" id="{03AAE6F1-B00A-4B68-AC07-B55A7875A562}"/>
              </a:ext>
            </a:extLst>
          </p:cNvPr>
          <p:cNvSpPr>
            <a:spLocks noChangeArrowheads="1"/>
          </p:cNvSpPr>
          <p:nvPr/>
        </p:nvSpPr>
        <p:spPr bwMode="auto">
          <a:xfrm>
            <a:off x="4895850" y="4929188"/>
            <a:ext cx="430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latin typeface="Symbol" panose="05050102010706020507" pitchFamily="18" charset="2"/>
              </a:rPr>
              <a:t>a</a:t>
            </a:r>
          </a:p>
        </p:txBody>
      </p:sp>
      <p:sp>
        <p:nvSpPr>
          <p:cNvPr id="81" name="Figura a mano libera 80">
            <a:extLst>
              <a:ext uri="{FF2B5EF4-FFF2-40B4-BE49-F238E27FC236}">
                <a16:creationId xmlns:a16="http://schemas.microsoft.com/office/drawing/2014/main" id="{3A64DEA1-0F6A-497A-97AF-36B5FF97BC01}"/>
              </a:ext>
            </a:extLst>
          </p:cNvPr>
          <p:cNvSpPr/>
          <p:nvPr/>
        </p:nvSpPr>
        <p:spPr>
          <a:xfrm flipH="1">
            <a:off x="4824413" y="5000625"/>
            <a:ext cx="71437" cy="357188"/>
          </a:xfrm>
          <a:custGeom>
            <a:avLst/>
            <a:gdLst>
              <a:gd name="connsiteX0" fmla="*/ 10160 w 147320"/>
              <a:gd name="connsiteY0" fmla="*/ 883920 h 883920"/>
              <a:gd name="connsiteX1" fmla="*/ 10160 w 147320"/>
              <a:gd name="connsiteY1" fmla="*/ 579120 h 883920"/>
              <a:gd name="connsiteX2" fmla="*/ 71120 w 147320"/>
              <a:gd name="connsiteY2" fmla="*/ 243840 h 883920"/>
              <a:gd name="connsiteX3" fmla="*/ 147320 w 147320"/>
              <a:gd name="connsiteY3" fmla="*/ 0 h 883920"/>
            </a:gdLst>
            <a:ahLst/>
            <a:cxnLst>
              <a:cxn ang="0">
                <a:pos x="connsiteX0" y="connsiteY0"/>
              </a:cxn>
              <a:cxn ang="0">
                <a:pos x="connsiteX1" y="connsiteY1"/>
              </a:cxn>
              <a:cxn ang="0">
                <a:pos x="connsiteX2" y="connsiteY2"/>
              </a:cxn>
              <a:cxn ang="0">
                <a:pos x="connsiteX3" y="connsiteY3"/>
              </a:cxn>
            </a:cxnLst>
            <a:rect l="l" t="t" r="r" b="b"/>
            <a:pathLst>
              <a:path w="147320" h="883920">
                <a:moveTo>
                  <a:pt x="10160" y="883920"/>
                </a:moveTo>
                <a:cubicBezTo>
                  <a:pt x="5080" y="784860"/>
                  <a:pt x="0" y="685800"/>
                  <a:pt x="10160" y="579120"/>
                </a:cubicBezTo>
                <a:cubicBezTo>
                  <a:pt x="20320" y="472440"/>
                  <a:pt x="48260" y="340360"/>
                  <a:pt x="71120" y="243840"/>
                </a:cubicBezTo>
                <a:cubicBezTo>
                  <a:pt x="93980" y="147320"/>
                  <a:pt x="120650" y="73660"/>
                  <a:pt x="147320" y="0"/>
                </a:cubicBezTo>
              </a:path>
            </a:pathLst>
          </a:custGeom>
        </p:spPr>
        <p:style>
          <a:lnRef idx="1">
            <a:schemeClr val="dk1"/>
          </a:lnRef>
          <a:fillRef idx="0">
            <a:schemeClr val="dk1"/>
          </a:fillRef>
          <a:effectRef idx="0">
            <a:schemeClr val="dk1"/>
          </a:effectRef>
          <a:fontRef idx="minor">
            <a:schemeClr val="tx1"/>
          </a:fontRef>
        </p:style>
        <p:txBody>
          <a:bodyPr anchor="ctr"/>
          <a:lstStyle/>
          <a:p>
            <a:pPr algn="ctr">
              <a:defRPr/>
            </a:pPr>
            <a:endParaRPr lang="it-IT"/>
          </a:p>
        </p:txBody>
      </p:sp>
      <p:sp>
        <p:nvSpPr>
          <p:cNvPr id="90140" name="Rettangolo 39">
            <a:extLst>
              <a:ext uri="{FF2B5EF4-FFF2-40B4-BE49-F238E27FC236}">
                <a16:creationId xmlns:a16="http://schemas.microsoft.com/office/drawing/2014/main" id="{EB00FC0A-4AA8-4E11-A55F-B5851C13A231}"/>
              </a:ext>
            </a:extLst>
          </p:cNvPr>
          <p:cNvSpPr>
            <a:spLocks noChangeArrowheads="1"/>
          </p:cNvSpPr>
          <p:nvPr/>
        </p:nvSpPr>
        <p:spPr bwMode="auto">
          <a:xfrm>
            <a:off x="5681663" y="4071938"/>
            <a:ext cx="96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ASSE RIF</a:t>
            </a:r>
          </a:p>
          <a:p>
            <a:pPr eaLnBrk="1" hangingPunct="1"/>
            <a:r>
              <a:rPr lang="it-IT" altLang="it-IT" sz="1200"/>
              <a:t>VELIVOLO</a:t>
            </a:r>
          </a:p>
        </p:txBody>
      </p:sp>
      <p:sp>
        <p:nvSpPr>
          <p:cNvPr id="90141" name="AutoShape 15" descr="http://www.ultralightnews.ca/uma_uslk/images/3vsi.jpg">
            <a:extLst>
              <a:ext uri="{FF2B5EF4-FFF2-40B4-BE49-F238E27FC236}">
                <a16:creationId xmlns:a16="http://schemas.microsoft.com/office/drawing/2014/main" id="{94240C73-ABE7-4F38-AC95-EC7F9F031706}"/>
              </a:ext>
            </a:extLst>
          </p:cNvPr>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90142" name="Picture 9" descr="http://www.flytorino.it/img/gallery/spotter/schiliro/1/4.jpg">
            <a:extLst>
              <a:ext uri="{FF2B5EF4-FFF2-40B4-BE49-F238E27FC236}">
                <a16:creationId xmlns:a16="http://schemas.microsoft.com/office/drawing/2014/main" id="{7D6C602A-65AD-4F2F-B707-13C2D5C0A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4643438"/>
            <a:ext cx="25717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Segnaposto piè di pagina 4">
            <a:extLst>
              <a:ext uri="{FF2B5EF4-FFF2-40B4-BE49-F238E27FC236}">
                <a16:creationId xmlns:a16="http://schemas.microsoft.com/office/drawing/2014/main" id="{FEF4CF2D-9EF5-459E-8E20-F3292819DC6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
        <p:nvSpPr>
          <p:cNvPr id="90129" name="Rettangolo 34">
            <a:extLst>
              <a:ext uri="{FF2B5EF4-FFF2-40B4-BE49-F238E27FC236}">
                <a16:creationId xmlns:a16="http://schemas.microsoft.com/office/drawing/2014/main" id="{AF3F50C7-849F-4255-A1B8-F030A9877763}"/>
              </a:ext>
            </a:extLst>
          </p:cNvPr>
          <p:cNvSpPr>
            <a:spLocks noChangeArrowheads="1"/>
          </p:cNvSpPr>
          <p:nvPr/>
        </p:nvSpPr>
        <p:spPr bwMode="auto">
          <a:xfrm>
            <a:off x="4714874" y="5649914"/>
            <a:ext cx="29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dirty="0">
                <a:latin typeface="Symbol" panose="05050102010706020507" pitchFamily="18" charset="2"/>
              </a:rPr>
              <a:t>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a:extLst>
              <a:ext uri="{FF2B5EF4-FFF2-40B4-BE49-F238E27FC236}">
                <a16:creationId xmlns:a16="http://schemas.microsoft.com/office/drawing/2014/main" id="{7AAB4988-B338-410E-B879-1142CD0D30DD}"/>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39" name="Rectangle 4">
            <a:extLst>
              <a:ext uri="{FF2B5EF4-FFF2-40B4-BE49-F238E27FC236}">
                <a16:creationId xmlns:a16="http://schemas.microsoft.com/office/drawing/2014/main" id="{EFA542E9-6328-4CEC-95E8-45CFEE546119}"/>
              </a:ext>
            </a:extLst>
          </p:cNvPr>
          <p:cNvSpPr>
            <a:spLocks noChangeArrowheads="1"/>
          </p:cNvSpPr>
          <p:nvPr/>
        </p:nvSpPr>
        <p:spPr bwMode="auto">
          <a:xfrm>
            <a:off x="0" y="4167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0" name="Rectangle 5">
            <a:extLst>
              <a:ext uri="{FF2B5EF4-FFF2-40B4-BE49-F238E27FC236}">
                <a16:creationId xmlns:a16="http://schemas.microsoft.com/office/drawing/2014/main" id="{CB9A9C0C-FF6F-4ED2-8A83-19166BE34D71}"/>
              </a:ext>
            </a:extLst>
          </p:cNvPr>
          <p:cNvSpPr>
            <a:spLocks noChangeArrowheads="1"/>
          </p:cNvSpPr>
          <p:nvPr/>
        </p:nvSpPr>
        <p:spPr bwMode="auto">
          <a:xfrm>
            <a:off x="0" y="4148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1" name="Rectangle 6">
            <a:extLst>
              <a:ext uri="{FF2B5EF4-FFF2-40B4-BE49-F238E27FC236}">
                <a16:creationId xmlns:a16="http://schemas.microsoft.com/office/drawing/2014/main" id="{35D12C3A-FE0D-4BC6-B808-E7EC461AC9C3}"/>
              </a:ext>
            </a:extLst>
          </p:cNvPr>
          <p:cNvSpPr>
            <a:spLocks noChangeArrowheads="1"/>
          </p:cNvSpPr>
          <p:nvPr/>
        </p:nvSpPr>
        <p:spPr bwMode="auto">
          <a:xfrm>
            <a:off x="0" y="4052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2" name="Rectangle 7">
            <a:extLst>
              <a:ext uri="{FF2B5EF4-FFF2-40B4-BE49-F238E27FC236}">
                <a16:creationId xmlns:a16="http://schemas.microsoft.com/office/drawing/2014/main" id="{35F35CA3-3C01-475B-9520-AEA3079AEFFB}"/>
              </a:ext>
            </a:extLst>
          </p:cNvPr>
          <p:cNvSpPr>
            <a:spLocks noChangeArrowheads="1"/>
          </p:cNvSpPr>
          <p:nvPr/>
        </p:nvSpPr>
        <p:spPr bwMode="auto">
          <a:xfrm>
            <a:off x="0" y="4148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3" name="Rectangle 8">
            <a:extLst>
              <a:ext uri="{FF2B5EF4-FFF2-40B4-BE49-F238E27FC236}">
                <a16:creationId xmlns:a16="http://schemas.microsoft.com/office/drawing/2014/main" id="{B734CF6A-50BF-49DA-8591-38B9668B8CE5}"/>
              </a:ext>
            </a:extLst>
          </p:cNvPr>
          <p:cNvSpPr>
            <a:spLocks noChangeArrowheads="1"/>
          </p:cNvSpPr>
          <p:nvPr/>
        </p:nvSpPr>
        <p:spPr bwMode="auto">
          <a:xfrm>
            <a:off x="0" y="4011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4" name="Rectangle 9">
            <a:extLst>
              <a:ext uri="{FF2B5EF4-FFF2-40B4-BE49-F238E27FC236}">
                <a16:creationId xmlns:a16="http://schemas.microsoft.com/office/drawing/2014/main" id="{29A7BAAC-4766-4C16-9139-014F010973F3}"/>
              </a:ext>
            </a:extLst>
          </p:cNvPr>
          <p:cNvSpPr>
            <a:spLocks noChangeArrowheads="1"/>
          </p:cNvSpPr>
          <p:nvPr/>
        </p:nvSpPr>
        <p:spPr bwMode="auto">
          <a:xfrm>
            <a:off x="0" y="4062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5" name="Rectangle 10">
            <a:extLst>
              <a:ext uri="{FF2B5EF4-FFF2-40B4-BE49-F238E27FC236}">
                <a16:creationId xmlns:a16="http://schemas.microsoft.com/office/drawing/2014/main" id="{4F999519-72FB-438F-B2F6-9D9743C78082}"/>
              </a:ext>
            </a:extLst>
          </p:cNvPr>
          <p:cNvSpPr>
            <a:spLocks noChangeArrowheads="1"/>
          </p:cNvSpPr>
          <p:nvPr/>
        </p:nvSpPr>
        <p:spPr bwMode="auto">
          <a:xfrm>
            <a:off x="0" y="4052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6" name="Rectangle 11">
            <a:extLst>
              <a:ext uri="{FF2B5EF4-FFF2-40B4-BE49-F238E27FC236}">
                <a16:creationId xmlns:a16="http://schemas.microsoft.com/office/drawing/2014/main" id="{82F79329-8B3F-4128-BA7B-5E78050B1BF4}"/>
              </a:ext>
            </a:extLst>
          </p:cNvPr>
          <p:cNvSpPr>
            <a:spLocks noChangeArrowheads="1"/>
          </p:cNvSpPr>
          <p:nvPr/>
        </p:nvSpPr>
        <p:spPr bwMode="auto">
          <a:xfrm>
            <a:off x="0" y="4043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7" name="Rectangle 12">
            <a:extLst>
              <a:ext uri="{FF2B5EF4-FFF2-40B4-BE49-F238E27FC236}">
                <a16:creationId xmlns:a16="http://schemas.microsoft.com/office/drawing/2014/main" id="{CB0D824D-A336-492A-B8F3-D656796734A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8" name="Rectangle 13">
            <a:extLst>
              <a:ext uri="{FF2B5EF4-FFF2-40B4-BE49-F238E27FC236}">
                <a16:creationId xmlns:a16="http://schemas.microsoft.com/office/drawing/2014/main" id="{2A680DFB-6A8A-4B4B-B2A7-14BC4606D761}"/>
              </a:ext>
            </a:extLst>
          </p:cNvPr>
          <p:cNvSpPr>
            <a:spLocks noChangeArrowheads="1"/>
          </p:cNvSpPr>
          <p:nvPr/>
        </p:nvSpPr>
        <p:spPr bwMode="auto">
          <a:xfrm>
            <a:off x="0" y="4062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1149" name="Segnaposto numero diapositiva 15">
            <a:extLst>
              <a:ext uri="{FF2B5EF4-FFF2-40B4-BE49-F238E27FC236}">
                <a16:creationId xmlns:a16="http://schemas.microsoft.com/office/drawing/2014/main" id="{0DE744EF-BC73-4447-99B0-E058366ED4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93D231F-B796-4E1C-B9BC-115261B765BD}" type="slidenum">
              <a:rPr lang="it-IT" altLang="it-IT" sz="1400"/>
              <a:pPr eaLnBrk="1" hangingPunct="1"/>
              <a:t>23</a:t>
            </a:fld>
            <a:endParaRPr lang="it-IT" altLang="it-IT" sz="1400"/>
          </a:p>
        </p:txBody>
      </p:sp>
      <p:sp>
        <p:nvSpPr>
          <p:cNvPr id="91151" name="Rettangolo 33">
            <a:extLst>
              <a:ext uri="{FF2B5EF4-FFF2-40B4-BE49-F238E27FC236}">
                <a16:creationId xmlns:a16="http://schemas.microsoft.com/office/drawing/2014/main" id="{60687645-6C21-42C4-8A19-7A848EEA2495}"/>
              </a:ext>
            </a:extLst>
          </p:cNvPr>
          <p:cNvSpPr>
            <a:spLocks noChangeArrowheads="1"/>
          </p:cNvSpPr>
          <p:nvPr/>
        </p:nvSpPr>
        <p:spPr bwMode="auto">
          <a:xfrm>
            <a:off x="142875" y="357188"/>
            <a:ext cx="87868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b="1"/>
              <a:t>CONCLUSIONI – Considerazioni sulla misura di RC a bordo</a:t>
            </a:r>
          </a:p>
          <a:p>
            <a:pPr algn="just" eaLnBrk="1" hangingPunct="1"/>
            <a:r>
              <a:rPr lang="it-IT" altLang="it-IT" sz="1800"/>
              <a:t>E’ bene segnalare infine che il rateo di salita viene a bordo misurato dallo strumento detto variometro (Vertical Speed Indicator) che misura tale velocità sulla base della misura della variazione nel tempo della quota pressione. L’unità di misura maggiormente usata è però quella dei [ft/min]. Si ricorda che  1 m/s =&gt; circa 197 ft/min. Quindi il limite di 0.50 è pari a circa 100 ft/min. Nel caso del velivolo MD-80 avremmo un massimo Rc al livello del mare di 15 m/s corrispondenti a circa 3000 ft/min.</a:t>
            </a:r>
          </a:p>
        </p:txBody>
      </p:sp>
      <p:sp>
        <p:nvSpPr>
          <p:cNvPr id="31" name="Rectangle 2">
            <a:extLst>
              <a:ext uri="{FF2B5EF4-FFF2-40B4-BE49-F238E27FC236}">
                <a16:creationId xmlns:a16="http://schemas.microsoft.com/office/drawing/2014/main" id="{E37F61C7-F29A-48D1-9D2D-EB5D7E96255C}"/>
              </a:ext>
            </a:extLst>
          </p:cNvPr>
          <p:cNvSpPr txBox="1">
            <a:spLocks noChangeArrowheads="1"/>
          </p:cNvSpPr>
          <p:nvPr/>
        </p:nvSpPr>
        <p:spPr bwMode="auto">
          <a:xfrm>
            <a:off x="0" y="0"/>
            <a:ext cx="56435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 getto</a:t>
            </a:r>
          </a:p>
        </p:txBody>
      </p:sp>
      <p:sp>
        <p:nvSpPr>
          <p:cNvPr id="91153" name="AutoShape 15" descr="http://www.ultralightnews.ca/uma_uslk/images/3vsi.jpg">
            <a:extLst>
              <a:ext uri="{FF2B5EF4-FFF2-40B4-BE49-F238E27FC236}">
                <a16:creationId xmlns:a16="http://schemas.microsoft.com/office/drawing/2014/main" id="{E40ED362-A0A0-48C6-BD1D-1FFA4D4F4BA3}"/>
              </a:ext>
            </a:extLst>
          </p:cNvPr>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91154" name="Picture 17" descr="http://www.ultralightnews.ca/uma_uslk/images/3vsi.jpg">
            <a:extLst>
              <a:ext uri="{FF2B5EF4-FFF2-40B4-BE49-F238E27FC236}">
                <a16:creationId xmlns:a16="http://schemas.microsoft.com/office/drawing/2014/main" id="{CF4906FD-A5F0-4582-BE5A-0AC21E9F2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3143250"/>
            <a:ext cx="3214688"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Picture 19" descr="http://upload.wikimedia.org/wikipedia/commons/thumb/4/46/Faa_vertical_air_speed.JPG/220px-Faa_vertical_air_speed.JPG">
            <a:extLst>
              <a:ext uri="{FF2B5EF4-FFF2-40B4-BE49-F238E27FC236}">
                <a16:creationId xmlns:a16="http://schemas.microsoft.com/office/drawing/2014/main" id="{5EDC8662-B868-4D0E-A342-52AB230A7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2357438"/>
            <a:ext cx="32146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Immagine 84" descr="Image5.tif">
            <a:extLst>
              <a:ext uri="{FF2B5EF4-FFF2-40B4-BE49-F238E27FC236}">
                <a16:creationId xmlns:a16="http://schemas.microsoft.com/office/drawing/2014/main" id="{36571D5C-F3ED-404D-B5CB-B3BFF2F1E1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72313" y="5357813"/>
            <a:ext cx="11652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7" name="Connettore 2 86">
            <a:extLst>
              <a:ext uri="{FF2B5EF4-FFF2-40B4-BE49-F238E27FC236}">
                <a16:creationId xmlns:a16="http://schemas.microsoft.com/office/drawing/2014/main" id="{19CCD9CF-2BFB-4F23-93FD-B2CD9D7DA200}"/>
              </a:ext>
            </a:extLst>
          </p:cNvPr>
          <p:cNvCxnSpPr/>
          <p:nvPr/>
        </p:nvCxnSpPr>
        <p:spPr>
          <a:xfrm>
            <a:off x="5214938" y="5143500"/>
            <a:ext cx="2143125" cy="428625"/>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1158" name="Rettangolo 35">
            <a:extLst>
              <a:ext uri="{FF2B5EF4-FFF2-40B4-BE49-F238E27FC236}">
                <a16:creationId xmlns:a16="http://schemas.microsoft.com/office/drawing/2014/main" id="{E634344C-1533-4385-A730-C8C9D217DAC5}"/>
              </a:ext>
            </a:extLst>
          </p:cNvPr>
          <p:cNvSpPr>
            <a:spLocks noChangeArrowheads="1"/>
          </p:cNvSpPr>
          <p:nvPr/>
        </p:nvSpPr>
        <p:spPr bwMode="auto">
          <a:xfrm>
            <a:off x="6643688" y="3929063"/>
            <a:ext cx="25003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Ad esempio tale strumento misura fino a 2000 ft/min</a:t>
            </a:r>
          </a:p>
        </p:txBody>
      </p:sp>
      <p:sp>
        <p:nvSpPr>
          <p:cNvPr id="91159" name="Rettangolo 36">
            <a:extLst>
              <a:ext uri="{FF2B5EF4-FFF2-40B4-BE49-F238E27FC236}">
                <a16:creationId xmlns:a16="http://schemas.microsoft.com/office/drawing/2014/main" id="{1427953C-A897-45AC-B277-8536FB999F05}"/>
              </a:ext>
            </a:extLst>
          </p:cNvPr>
          <p:cNvSpPr>
            <a:spLocks noChangeArrowheads="1"/>
          </p:cNvSpPr>
          <p:nvPr/>
        </p:nvSpPr>
        <p:spPr bwMode="auto">
          <a:xfrm>
            <a:off x="6072188" y="2487613"/>
            <a:ext cx="2771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10 m/s =&gt; circa 2000 ft/min</a:t>
            </a:r>
          </a:p>
        </p:txBody>
      </p:sp>
      <p:sp>
        <p:nvSpPr>
          <p:cNvPr id="24" name="Segnaposto piè di pagina 4">
            <a:extLst>
              <a:ext uri="{FF2B5EF4-FFF2-40B4-BE49-F238E27FC236}">
                <a16:creationId xmlns:a16="http://schemas.microsoft.com/office/drawing/2014/main" id="{CB107A8C-5E3A-49F3-86B5-57FEA6E56C7A}"/>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a:extLst>
              <a:ext uri="{FF2B5EF4-FFF2-40B4-BE49-F238E27FC236}">
                <a16:creationId xmlns:a16="http://schemas.microsoft.com/office/drawing/2014/main" id="{F7249074-F5F0-4A55-8A8F-38D6C24BAE2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63" name="Rectangle 4">
            <a:extLst>
              <a:ext uri="{FF2B5EF4-FFF2-40B4-BE49-F238E27FC236}">
                <a16:creationId xmlns:a16="http://schemas.microsoft.com/office/drawing/2014/main" id="{7D662D74-CC99-4249-A7EF-852DD526BA1D}"/>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64" name="Rectangle 5">
            <a:extLst>
              <a:ext uri="{FF2B5EF4-FFF2-40B4-BE49-F238E27FC236}">
                <a16:creationId xmlns:a16="http://schemas.microsoft.com/office/drawing/2014/main" id="{C537E842-6B9A-44A5-A455-26EF67D6B65F}"/>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65" name="Rectangle 6">
            <a:extLst>
              <a:ext uri="{FF2B5EF4-FFF2-40B4-BE49-F238E27FC236}">
                <a16:creationId xmlns:a16="http://schemas.microsoft.com/office/drawing/2014/main" id="{E7747459-27A6-4F64-8271-EC6FACC54CC7}"/>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66" name="Rectangle 7">
            <a:extLst>
              <a:ext uri="{FF2B5EF4-FFF2-40B4-BE49-F238E27FC236}">
                <a16:creationId xmlns:a16="http://schemas.microsoft.com/office/drawing/2014/main" id="{E94912F0-E23E-4AB9-BA99-228E7FFE72FC}"/>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67" name="Rectangle 8">
            <a:extLst>
              <a:ext uri="{FF2B5EF4-FFF2-40B4-BE49-F238E27FC236}">
                <a16:creationId xmlns:a16="http://schemas.microsoft.com/office/drawing/2014/main" id="{46384916-B93E-4CB7-BE2A-BB7340B1ED9E}"/>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68" name="Rectangle 9">
            <a:extLst>
              <a:ext uri="{FF2B5EF4-FFF2-40B4-BE49-F238E27FC236}">
                <a16:creationId xmlns:a16="http://schemas.microsoft.com/office/drawing/2014/main" id="{50751D1D-D67A-4381-AC8E-3700EFB5FC0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69" name="Rectangle 10">
            <a:extLst>
              <a:ext uri="{FF2B5EF4-FFF2-40B4-BE49-F238E27FC236}">
                <a16:creationId xmlns:a16="http://schemas.microsoft.com/office/drawing/2014/main" id="{5A2E8289-C830-4761-BE5C-D91A28744F7B}"/>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70" name="Rectangle 11">
            <a:extLst>
              <a:ext uri="{FF2B5EF4-FFF2-40B4-BE49-F238E27FC236}">
                <a16:creationId xmlns:a16="http://schemas.microsoft.com/office/drawing/2014/main" id="{294E1192-F311-47B3-B73F-F392C679AD86}"/>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71" name="Rectangle 12">
            <a:extLst>
              <a:ext uri="{FF2B5EF4-FFF2-40B4-BE49-F238E27FC236}">
                <a16:creationId xmlns:a16="http://schemas.microsoft.com/office/drawing/2014/main" id="{E4BFE764-C767-4909-B106-A38E22DA6E9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72" name="Rectangle 13">
            <a:extLst>
              <a:ext uri="{FF2B5EF4-FFF2-40B4-BE49-F238E27FC236}">
                <a16:creationId xmlns:a16="http://schemas.microsoft.com/office/drawing/2014/main" id="{5B581457-0F3B-40CF-8FA3-4300B2D4639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173" name="Rectangle 18">
            <a:extLst>
              <a:ext uri="{FF2B5EF4-FFF2-40B4-BE49-F238E27FC236}">
                <a16:creationId xmlns:a16="http://schemas.microsoft.com/office/drawing/2014/main" id="{D624813F-A191-4943-A489-C8F706B8FCD8}"/>
              </a:ext>
            </a:extLst>
          </p:cNvPr>
          <p:cNvSpPr>
            <a:spLocks noChangeArrowheads="1"/>
          </p:cNvSpPr>
          <p:nvPr/>
        </p:nvSpPr>
        <p:spPr bwMode="auto">
          <a:xfrm>
            <a:off x="215900" y="476250"/>
            <a:ext cx="8532813"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t>Consideriamo sempre il velivolo Beechcraft King Air C90.</a:t>
            </a:r>
          </a:p>
          <a:p>
            <a:pPr algn="just" eaLnBrk="1" hangingPunct="1"/>
            <a:r>
              <a:rPr lang="it-IT" altLang="it-IT"/>
              <a:t>W=4380 Kg   peso massimo al decollo</a:t>
            </a:r>
            <a:endParaRPr lang="en-GB" altLang="it-IT"/>
          </a:p>
          <a:p>
            <a:pPr algn="just" eaLnBrk="1" hangingPunct="1"/>
            <a:r>
              <a:rPr lang="en-GB" altLang="it-IT"/>
              <a:t>S= 27.3 m2    b=15.3 m	AR=8.57</a:t>
            </a:r>
            <a:endParaRPr lang="it-IT" altLang="it-IT"/>
          </a:p>
          <a:p>
            <a:pPr algn="just" eaLnBrk="1" hangingPunct="1"/>
            <a:r>
              <a:rPr lang="it-IT" altLang="it-IT"/>
              <a:t>CDo=0.026  e=0.78		CLMAX=1.6</a:t>
            </a:r>
          </a:p>
          <a:p>
            <a:pPr algn="just" eaLnBrk="1" hangingPunct="1"/>
            <a:r>
              <a:rPr lang="it-IT" altLang="it-IT"/>
              <a:t>2 Motori Pratt&amp;Withney PT6A21 , ciascuno da 550 hp all’albero. I motori sono turboelica. Rendimento prop. delle eliche </a:t>
            </a:r>
            <a:r>
              <a:rPr lang="it-IT" altLang="it-IT">
                <a:sym typeface="Symbol" panose="05050102010706020507" pitchFamily="18" charset="2"/>
              </a:rPr>
              <a:t></a:t>
            </a:r>
            <a:r>
              <a:rPr lang="it-IT" altLang="it-IT" sz="1100"/>
              <a:t>P = </a:t>
            </a:r>
            <a:r>
              <a:rPr lang="it-IT" altLang="it-IT" sz="2000"/>
              <a:t>0.80.</a:t>
            </a:r>
          </a:p>
          <a:p>
            <a:pPr algn="just" eaLnBrk="1" hangingPunct="1"/>
            <a:r>
              <a:rPr lang="it-IT" altLang="it-IT" sz="2000"/>
              <a:t>Quote considerate : S/L, 12,000 ft, 20,000 ft</a:t>
            </a:r>
          </a:p>
          <a:p>
            <a:pPr algn="just" eaLnBrk="1" hangingPunct="1"/>
            <a:endParaRPr lang="it-IT" altLang="it-IT"/>
          </a:p>
        </p:txBody>
      </p:sp>
      <p:pic>
        <p:nvPicPr>
          <p:cNvPr id="92174" name="Picture 19">
            <a:extLst>
              <a:ext uri="{FF2B5EF4-FFF2-40B4-BE49-F238E27FC236}">
                <a16:creationId xmlns:a16="http://schemas.microsoft.com/office/drawing/2014/main" id="{ABDAAECF-CE41-400C-BE1F-787ED1687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5" y="3198813"/>
            <a:ext cx="4572000" cy="323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5" name="Segnaposto numero diapositiva 15">
            <a:extLst>
              <a:ext uri="{FF2B5EF4-FFF2-40B4-BE49-F238E27FC236}">
                <a16:creationId xmlns:a16="http://schemas.microsoft.com/office/drawing/2014/main" id="{5B8AF67D-7A9A-4F1F-A3E2-BAFFF87A57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63EDA86-B577-4B04-A022-5692397588A0}" type="slidenum">
              <a:rPr lang="it-IT" altLang="it-IT" sz="1400"/>
              <a:pPr eaLnBrk="1" hangingPunct="1"/>
              <a:t>24</a:t>
            </a:fld>
            <a:endParaRPr lang="it-IT" altLang="it-IT" sz="1400"/>
          </a:p>
        </p:txBody>
      </p:sp>
      <p:sp>
        <p:nvSpPr>
          <p:cNvPr id="18" name="Rectangle 2">
            <a:extLst>
              <a:ext uri="{FF2B5EF4-FFF2-40B4-BE49-F238E27FC236}">
                <a16:creationId xmlns:a16="http://schemas.microsoft.com/office/drawing/2014/main" id="{215916D2-D348-4082-B184-75CD93D96A66}"/>
              </a:ext>
            </a:extLst>
          </p:cNvPr>
          <p:cNvSpPr txBox="1">
            <a:spLocks noChangeArrowheads="1"/>
          </p:cNvSpPr>
          <p:nvPr/>
        </p:nvSpPr>
        <p:spPr bwMode="auto">
          <a:xfrm>
            <a:off x="0" y="0"/>
            <a:ext cx="62150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ad elica</a:t>
            </a:r>
          </a:p>
        </p:txBody>
      </p:sp>
      <p:pic>
        <p:nvPicPr>
          <p:cNvPr id="92178" name="Picture 19" descr="http://corpjetfin.live.subhub.com/custom/Beech%20King%20Air%20250.jpg">
            <a:extLst>
              <a:ext uri="{FF2B5EF4-FFF2-40B4-BE49-F238E27FC236}">
                <a16:creationId xmlns:a16="http://schemas.microsoft.com/office/drawing/2014/main" id="{C1B79BD4-9365-4CCE-80CD-2707861EC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3405188"/>
            <a:ext cx="397192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Segnaposto piè di pagina 4">
            <a:extLst>
              <a:ext uri="{FF2B5EF4-FFF2-40B4-BE49-F238E27FC236}">
                <a16:creationId xmlns:a16="http://schemas.microsoft.com/office/drawing/2014/main" id="{44BD8C22-580E-4BE5-A534-E57C68B3262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Rectangle 3">
            <a:extLst>
              <a:ext uri="{FF2B5EF4-FFF2-40B4-BE49-F238E27FC236}">
                <a16:creationId xmlns:a16="http://schemas.microsoft.com/office/drawing/2014/main" id="{5C62D893-EC12-4DDF-898D-DE3A4E15A6BF}"/>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17" name="Rectangle 4">
            <a:extLst>
              <a:ext uri="{FF2B5EF4-FFF2-40B4-BE49-F238E27FC236}">
                <a16:creationId xmlns:a16="http://schemas.microsoft.com/office/drawing/2014/main" id="{5297CA31-3E04-400F-8B39-3FC60EB8EFA0}"/>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18" name="Rectangle 5">
            <a:extLst>
              <a:ext uri="{FF2B5EF4-FFF2-40B4-BE49-F238E27FC236}">
                <a16:creationId xmlns:a16="http://schemas.microsoft.com/office/drawing/2014/main" id="{7C75F1A1-1CF5-4351-8B94-379AFC4B5460}"/>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19" name="Rectangle 6">
            <a:extLst>
              <a:ext uri="{FF2B5EF4-FFF2-40B4-BE49-F238E27FC236}">
                <a16:creationId xmlns:a16="http://schemas.microsoft.com/office/drawing/2014/main" id="{E40F4000-4D1E-4D7E-A49C-2B64B20107C8}"/>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0" name="Rectangle 7">
            <a:extLst>
              <a:ext uri="{FF2B5EF4-FFF2-40B4-BE49-F238E27FC236}">
                <a16:creationId xmlns:a16="http://schemas.microsoft.com/office/drawing/2014/main" id="{E792865D-38DB-4506-B06D-E1DBC99A8D4D}"/>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1" name="Rectangle 8">
            <a:extLst>
              <a:ext uri="{FF2B5EF4-FFF2-40B4-BE49-F238E27FC236}">
                <a16:creationId xmlns:a16="http://schemas.microsoft.com/office/drawing/2014/main" id="{73218171-34AC-46F8-9011-BC4AF311F88E}"/>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2" name="Rectangle 9">
            <a:extLst>
              <a:ext uri="{FF2B5EF4-FFF2-40B4-BE49-F238E27FC236}">
                <a16:creationId xmlns:a16="http://schemas.microsoft.com/office/drawing/2014/main" id="{B09CAEB3-967F-479E-88B7-9E6FC9127CF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3" name="Rectangle 10">
            <a:extLst>
              <a:ext uri="{FF2B5EF4-FFF2-40B4-BE49-F238E27FC236}">
                <a16:creationId xmlns:a16="http://schemas.microsoft.com/office/drawing/2014/main" id="{C68955C3-1C8F-4EE1-9E0B-A0234477045A}"/>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4" name="Rectangle 11">
            <a:extLst>
              <a:ext uri="{FF2B5EF4-FFF2-40B4-BE49-F238E27FC236}">
                <a16:creationId xmlns:a16="http://schemas.microsoft.com/office/drawing/2014/main" id="{370E65DB-EB1F-4DEE-86B6-251BD38E5964}"/>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5" name="Rectangle 12">
            <a:extLst>
              <a:ext uri="{FF2B5EF4-FFF2-40B4-BE49-F238E27FC236}">
                <a16:creationId xmlns:a16="http://schemas.microsoft.com/office/drawing/2014/main" id="{4DAFF500-6EF3-4E1D-BC0A-E53E3439BA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6" name="Rectangle 13">
            <a:extLst>
              <a:ext uri="{FF2B5EF4-FFF2-40B4-BE49-F238E27FC236}">
                <a16:creationId xmlns:a16="http://schemas.microsoft.com/office/drawing/2014/main" id="{D6781485-4975-4D03-991E-9D41D6FA9A8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7" name="Segnaposto numero diapositiva 15">
            <a:extLst>
              <a:ext uri="{FF2B5EF4-FFF2-40B4-BE49-F238E27FC236}">
                <a16:creationId xmlns:a16="http://schemas.microsoft.com/office/drawing/2014/main" id="{B5831377-CA06-42F3-99B4-223558A792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B79E6DF-BF18-4101-B760-C605FD2FD013}" type="slidenum">
              <a:rPr lang="it-IT" altLang="it-IT" sz="1400"/>
              <a:pPr eaLnBrk="1" hangingPunct="1"/>
              <a:t>25</a:t>
            </a:fld>
            <a:endParaRPr lang="it-IT" altLang="it-IT" sz="1400"/>
          </a:p>
        </p:txBody>
      </p:sp>
      <p:sp>
        <p:nvSpPr>
          <p:cNvPr id="18" name="Rectangle 2">
            <a:extLst>
              <a:ext uri="{FF2B5EF4-FFF2-40B4-BE49-F238E27FC236}">
                <a16:creationId xmlns:a16="http://schemas.microsoft.com/office/drawing/2014/main" id="{51D1B093-8AF5-44DA-B16C-51B75E7E1315}"/>
              </a:ext>
            </a:extLst>
          </p:cNvPr>
          <p:cNvSpPr txBox="1">
            <a:spLocks noChangeArrowheads="1"/>
          </p:cNvSpPr>
          <p:nvPr/>
        </p:nvSpPr>
        <p:spPr bwMode="auto">
          <a:xfrm>
            <a:off x="0" y="0"/>
            <a:ext cx="62150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ad elica</a:t>
            </a:r>
          </a:p>
        </p:txBody>
      </p:sp>
      <p:pic>
        <p:nvPicPr>
          <p:cNvPr id="17430" name="Picture 2">
            <a:extLst>
              <a:ext uri="{FF2B5EF4-FFF2-40B4-BE49-F238E27FC236}">
                <a16:creationId xmlns:a16="http://schemas.microsoft.com/office/drawing/2014/main" id="{C548E91B-CD35-4ECF-BC29-AD183CE83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500063"/>
            <a:ext cx="4071937"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3">
            <a:extLst>
              <a:ext uri="{FF2B5EF4-FFF2-40B4-BE49-F238E27FC236}">
                <a16:creationId xmlns:a16="http://schemas.microsoft.com/office/drawing/2014/main" id="{6CAE67AF-9B68-4E42-BBD8-DA7E9703D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8025" y="357188"/>
            <a:ext cx="462597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0" name="Object 25">
            <a:extLst>
              <a:ext uri="{FF2B5EF4-FFF2-40B4-BE49-F238E27FC236}">
                <a16:creationId xmlns:a16="http://schemas.microsoft.com/office/drawing/2014/main" id="{43E18D57-809C-49DD-899D-11A125D59DF5}"/>
              </a:ext>
            </a:extLst>
          </p:cNvPr>
          <p:cNvGraphicFramePr>
            <a:graphicFrameLocks noChangeAspect="1"/>
          </p:cNvGraphicFramePr>
          <p:nvPr/>
        </p:nvGraphicFramePr>
        <p:xfrm>
          <a:off x="3000375" y="3571875"/>
          <a:ext cx="671513" cy="236538"/>
        </p:xfrm>
        <a:graphic>
          <a:graphicData uri="http://schemas.openxmlformats.org/presentationml/2006/ole">
            <mc:AlternateContent xmlns:mc="http://schemas.openxmlformats.org/markup-compatibility/2006">
              <mc:Choice xmlns:v="urn:schemas-microsoft-com:vml" Requires="v">
                <p:oleObj spid="_x0000_s17481" name="Equazione" r:id="rId5" imgW="583920" imgH="203040" progId="Equation.3">
                  <p:embed/>
                </p:oleObj>
              </mc:Choice>
              <mc:Fallback>
                <p:oleObj name="Equazione" r:id="rId5" imgW="583920" imgH="203040"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375" y="3571875"/>
                        <a:ext cx="671513" cy="236538"/>
                      </a:xfrm>
                      <a:prstGeom prst="rect">
                        <a:avLst/>
                      </a:prstGeom>
                      <a:solidFill>
                        <a:schemeClr val="bg1"/>
                      </a:solidFill>
                    </p:spPr>
                  </p:pic>
                </p:oleObj>
              </mc:Fallback>
            </mc:AlternateContent>
          </a:graphicData>
        </a:graphic>
      </p:graphicFrame>
      <p:graphicFrame>
        <p:nvGraphicFramePr>
          <p:cNvPr id="17411" name="Object 5">
            <a:extLst>
              <a:ext uri="{FF2B5EF4-FFF2-40B4-BE49-F238E27FC236}">
                <a16:creationId xmlns:a16="http://schemas.microsoft.com/office/drawing/2014/main" id="{BF213C40-3957-4D7D-B15A-F565B6D42F64}"/>
              </a:ext>
            </a:extLst>
          </p:cNvPr>
          <p:cNvGraphicFramePr>
            <a:graphicFrameLocks noChangeAspect="1"/>
          </p:cNvGraphicFramePr>
          <p:nvPr/>
        </p:nvGraphicFramePr>
        <p:xfrm>
          <a:off x="8001000" y="3643313"/>
          <a:ext cx="671513" cy="236537"/>
        </p:xfrm>
        <a:graphic>
          <a:graphicData uri="http://schemas.openxmlformats.org/presentationml/2006/ole">
            <mc:AlternateContent xmlns:mc="http://schemas.openxmlformats.org/markup-compatibility/2006">
              <mc:Choice xmlns:v="urn:schemas-microsoft-com:vml" Requires="v">
                <p:oleObj spid="_x0000_s17482" name="Equazione" r:id="rId7" imgW="583920" imgH="203040" progId="Equation.3">
                  <p:embed/>
                </p:oleObj>
              </mc:Choice>
              <mc:Fallback>
                <p:oleObj name="Equazione" r:id="rId7" imgW="583920" imgH="203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3643313"/>
                        <a:ext cx="671513" cy="236537"/>
                      </a:xfrm>
                      <a:prstGeom prst="rect">
                        <a:avLst/>
                      </a:prstGeom>
                      <a:solidFill>
                        <a:schemeClr val="bg1"/>
                      </a:solidFill>
                    </p:spPr>
                  </p:pic>
                </p:oleObj>
              </mc:Fallback>
            </mc:AlternateContent>
          </a:graphicData>
        </a:graphic>
      </p:graphicFrame>
      <p:graphicFrame>
        <p:nvGraphicFramePr>
          <p:cNvPr id="17412" name="Object 6">
            <a:extLst>
              <a:ext uri="{FF2B5EF4-FFF2-40B4-BE49-F238E27FC236}">
                <a16:creationId xmlns:a16="http://schemas.microsoft.com/office/drawing/2014/main" id="{0FC2CA8F-CBDC-4667-9840-44AB271835E1}"/>
              </a:ext>
            </a:extLst>
          </p:cNvPr>
          <p:cNvGraphicFramePr>
            <a:graphicFrameLocks noChangeAspect="1"/>
          </p:cNvGraphicFramePr>
          <p:nvPr/>
        </p:nvGraphicFramePr>
        <p:xfrm>
          <a:off x="336550" y="1000125"/>
          <a:ext cx="714375" cy="236538"/>
        </p:xfrm>
        <a:graphic>
          <a:graphicData uri="http://schemas.openxmlformats.org/presentationml/2006/ole">
            <mc:AlternateContent xmlns:mc="http://schemas.openxmlformats.org/markup-compatibility/2006">
              <mc:Choice xmlns:v="urn:schemas-microsoft-com:vml" Requires="v">
                <p:oleObj spid="_x0000_s17483" name="Equazione" r:id="rId8" imgW="622080" imgH="203040" progId="Equation.3">
                  <p:embed/>
                </p:oleObj>
              </mc:Choice>
              <mc:Fallback>
                <p:oleObj name="Equazione" r:id="rId8" imgW="622080" imgH="20304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550" y="1000125"/>
                        <a:ext cx="714375" cy="236538"/>
                      </a:xfrm>
                      <a:prstGeom prst="rect">
                        <a:avLst/>
                      </a:prstGeom>
                      <a:solidFill>
                        <a:schemeClr val="bg1"/>
                      </a:solidFill>
                    </p:spPr>
                  </p:pic>
                </p:oleObj>
              </mc:Fallback>
            </mc:AlternateContent>
          </a:graphicData>
        </a:graphic>
      </p:graphicFrame>
      <p:graphicFrame>
        <p:nvGraphicFramePr>
          <p:cNvPr id="17413" name="Object 7">
            <a:extLst>
              <a:ext uri="{FF2B5EF4-FFF2-40B4-BE49-F238E27FC236}">
                <a16:creationId xmlns:a16="http://schemas.microsoft.com/office/drawing/2014/main" id="{41FD0718-7A7A-4FD8-BC97-B8974C69C78F}"/>
              </a:ext>
            </a:extLst>
          </p:cNvPr>
          <p:cNvGraphicFramePr>
            <a:graphicFrameLocks noChangeAspect="1"/>
          </p:cNvGraphicFramePr>
          <p:nvPr/>
        </p:nvGraphicFramePr>
        <p:xfrm>
          <a:off x="4857750" y="500063"/>
          <a:ext cx="992188" cy="266700"/>
        </p:xfrm>
        <a:graphic>
          <a:graphicData uri="http://schemas.openxmlformats.org/presentationml/2006/ole">
            <mc:AlternateContent xmlns:mc="http://schemas.openxmlformats.org/markup-compatibility/2006">
              <mc:Choice xmlns:v="urn:schemas-microsoft-com:vml" Requires="v">
                <p:oleObj spid="_x0000_s17484" name="Equazione" r:id="rId10" imgW="863280" imgH="228600" progId="Equation.3">
                  <p:embed/>
                </p:oleObj>
              </mc:Choice>
              <mc:Fallback>
                <p:oleObj name="Equazione" r:id="rId10" imgW="863280" imgH="2286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7750" y="500063"/>
                        <a:ext cx="992188" cy="266700"/>
                      </a:xfrm>
                      <a:prstGeom prst="rect">
                        <a:avLst/>
                      </a:prstGeom>
                      <a:solidFill>
                        <a:schemeClr val="bg1"/>
                      </a:solidFill>
                    </p:spPr>
                  </p:pic>
                </p:oleObj>
              </mc:Fallback>
            </mc:AlternateContent>
          </a:graphicData>
        </a:graphic>
      </p:graphicFrame>
      <p:pic>
        <p:nvPicPr>
          <p:cNvPr id="17432" name="Picture 8">
            <a:extLst>
              <a:ext uri="{FF2B5EF4-FFF2-40B4-BE49-F238E27FC236}">
                <a16:creationId xmlns:a16="http://schemas.microsoft.com/office/drawing/2014/main" id="{C1092DB8-1397-41B8-B1DA-F01978AC6F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1813" y="4071938"/>
            <a:ext cx="3352800"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4" name="Object 9">
            <a:extLst>
              <a:ext uri="{FF2B5EF4-FFF2-40B4-BE49-F238E27FC236}">
                <a16:creationId xmlns:a16="http://schemas.microsoft.com/office/drawing/2014/main" id="{30327B10-2B2E-44B2-8558-BFDB7D28F9F7}"/>
              </a:ext>
            </a:extLst>
          </p:cNvPr>
          <p:cNvGraphicFramePr>
            <a:graphicFrameLocks noChangeAspect="1"/>
          </p:cNvGraphicFramePr>
          <p:nvPr/>
        </p:nvGraphicFramePr>
        <p:xfrm>
          <a:off x="5786438" y="6215063"/>
          <a:ext cx="671512" cy="236537"/>
        </p:xfrm>
        <a:graphic>
          <a:graphicData uri="http://schemas.openxmlformats.org/presentationml/2006/ole">
            <mc:AlternateContent xmlns:mc="http://schemas.openxmlformats.org/markup-compatibility/2006">
              <mc:Choice xmlns:v="urn:schemas-microsoft-com:vml" Requires="v">
                <p:oleObj spid="_x0000_s17485" name="Equazione" r:id="rId13" imgW="583920" imgH="203040" progId="Equation.3">
                  <p:embed/>
                </p:oleObj>
              </mc:Choice>
              <mc:Fallback>
                <p:oleObj name="Equazione" r:id="rId13" imgW="583920" imgH="2030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6438" y="6215063"/>
                        <a:ext cx="671512" cy="236537"/>
                      </a:xfrm>
                      <a:prstGeom prst="rect">
                        <a:avLst/>
                      </a:prstGeom>
                      <a:solidFill>
                        <a:schemeClr val="bg1"/>
                      </a:solidFill>
                    </p:spPr>
                  </p:pic>
                </p:oleObj>
              </mc:Fallback>
            </mc:AlternateContent>
          </a:graphicData>
        </a:graphic>
      </p:graphicFrame>
      <p:graphicFrame>
        <p:nvGraphicFramePr>
          <p:cNvPr id="17415" name="Object 10">
            <a:extLst>
              <a:ext uri="{FF2B5EF4-FFF2-40B4-BE49-F238E27FC236}">
                <a16:creationId xmlns:a16="http://schemas.microsoft.com/office/drawing/2014/main" id="{4D9D942D-43F2-4006-AB27-B1A38557A43F}"/>
              </a:ext>
            </a:extLst>
          </p:cNvPr>
          <p:cNvGraphicFramePr>
            <a:graphicFrameLocks noChangeAspect="1"/>
          </p:cNvGraphicFramePr>
          <p:nvPr/>
        </p:nvGraphicFramePr>
        <p:xfrm>
          <a:off x="3214688" y="4143375"/>
          <a:ext cx="715962" cy="236538"/>
        </p:xfrm>
        <a:graphic>
          <a:graphicData uri="http://schemas.openxmlformats.org/presentationml/2006/ole">
            <mc:AlternateContent xmlns:mc="http://schemas.openxmlformats.org/markup-compatibility/2006">
              <mc:Choice xmlns:v="urn:schemas-microsoft-com:vml" Requires="v">
                <p:oleObj spid="_x0000_s17486" name="Equazione" r:id="rId14" imgW="622080" imgH="203040" progId="Equation.3">
                  <p:embed/>
                </p:oleObj>
              </mc:Choice>
              <mc:Fallback>
                <p:oleObj name="Equazione" r:id="rId14" imgW="622080" imgH="203040" progId="Equation.3">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14688" y="4143375"/>
                        <a:ext cx="715962" cy="236538"/>
                      </a:xfrm>
                      <a:prstGeom prst="rect">
                        <a:avLst/>
                      </a:prstGeom>
                      <a:solidFill>
                        <a:schemeClr val="bg1"/>
                      </a:solidFill>
                    </p:spPr>
                  </p:pic>
                </p:oleObj>
              </mc:Fallback>
            </mc:AlternateContent>
          </a:graphicData>
        </a:graphic>
      </p:graphicFrame>
      <p:sp>
        <p:nvSpPr>
          <p:cNvPr id="17433" name="Rettangolo 27">
            <a:extLst>
              <a:ext uri="{FF2B5EF4-FFF2-40B4-BE49-F238E27FC236}">
                <a16:creationId xmlns:a16="http://schemas.microsoft.com/office/drawing/2014/main" id="{52037FAB-44E1-4BC5-946A-D77265FFFC9B}"/>
              </a:ext>
            </a:extLst>
          </p:cNvPr>
          <p:cNvSpPr>
            <a:spLocks noChangeArrowheads="1"/>
          </p:cNvSpPr>
          <p:nvPr/>
        </p:nvSpPr>
        <p:spPr bwMode="auto">
          <a:xfrm>
            <a:off x="2643188" y="571500"/>
            <a:ext cx="12366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h=    S/L,</a:t>
            </a:r>
          </a:p>
          <a:p>
            <a:pPr eaLnBrk="1" hangingPunct="1"/>
            <a:r>
              <a:rPr lang="it-IT" altLang="it-IT" sz="1400"/>
              <a:t>         6,000 ft</a:t>
            </a:r>
          </a:p>
          <a:p>
            <a:pPr eaLnBrk="1" hangingPunct="1"/>
            <a:r>
              <a:rPr lang="it-IT" altLang="it-IT" sz="1400"/>
              <a:t>         12,000 ft</a:t>
            </a:r>
          </a:p>
          <a:p>
            <a:pPr eaLnBrk="1" hangingPunct="1"/>
            <a:r>
              <a:rPr lang="it-IT" altLang="it-IT" sz="1400"/>
              <a:t>         20,000 ft</a:t>
            </a:r>
          </a:p>
        </p:txBody>
      </p:sp>
      <p:sp>
        <p:nvSpPr>
          <p:cNvPr id="17434" name="Rettangolo 28">
            <a:extLst>
              <a:ext uri="{FF2B5EF4-FFF2-40B4-BE49-F238E27FC236}">
                <a16:creationId xmlns:a16="http://schemas.microsoft.com/office/drawing/2014/main" id="{80A53CD5-676C-4D2D-AD93-180246AF797E}"/>
              </a:ext>
            </a:extLst>
          </p:cNvPr>
          <p:cNvSpPr>
            <a:spLocks noChangeArrowheads="1"/>
          </p:cNvSpPr>
          <p:nvPr/>
        </p:nvSpPr>
        <p:spPr bwMode="auto">
          <a:xfrm>
            <a:off x="6500813" y="1000125"/>
            <a:ext cx="81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h=    S/L</a:t>
            </a:r>
          </a:p>
        </p:txBody>
      </p:sp>
      <p:sp>
        <p:nvSpPr>
          <p:cNvPr id="17435" name="Rettangolo 29">
            <a:extLst>
              <a:ext uri="{FF2B5EF4-FFF2-40B4-BE49-F238E27FC236}">
                <a16:creationId xmlns:a16="http://schemas.microsoft.com/office/drawing/2014/main" id="{A9617413-6A07-4C62-8191-577C44E77B57}"/>
              </a:ext>
            </a:extLst>
          </p:cNvPr>
          <p:cNvSpPr>
            <a:spLocks noChangeArrowheads="1"/>
          </p:cNvSpPr>
          <p:nvPr/>
        </p:nvSpPr>
        <p:spPr bwMode="auto">
          <a:xfrm>
            <a:off x="6653213" y="1477963"/>
            <a:ext cx="102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h=  6,000 ft</a:t>
            </a:r>
          </a:p>
        </p:txBody>
      </p:sp>
      <p:sp>
        <p:nvSpPr>
          <p:cNvPr id="17436" name="Rettangolo 30">
            <a:extLst>
              <a:ext uri="{FF2B5EF4-FFF2-40B4-BE49-F238E27FC236}">
                <a16:creationId xmlns:a16="http://schemas.microsoft.com/office/drawing/2014/main" id="{F77EC261-D27B-4B32-B424-CCE4B2055FB4}"/>
              </a:ext>
            </a:extLst>
          </p:cNvPr>
          <p:cNvSpPr>
            <a:spLocks noChangeArrowheads="1"/>
          </p:cNvSpPr>
          <p:nvPr/>
        </p:nvSpPr>
        <p:spPr bwMode="auto">
          <a:xfrm>
            <a:off x="6500813" y="1928813"/>
            <a:ext cx="11128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h=  12,000 ft</a:t>
            </a:r>
          </a:p>
        </p:txBody>
      </p:sp>
      <p:sp>
        <p:nvSpPr>
          <p:cNvPr id="17437" name="Rettangolo 31">
            <a:extLst>
              <a:ext uri="{FF2B5EF4-FFF2-40B4-BE49-F238E27FC236}">
                <a16:creationId xmlns:a16="http://schemas.microsoft.com/office/drawing/2014/main" id="{F14406FD-283E-4EA6-AF09-5532944480DE}"/>
              </a:ext>
            </a:extLst>
          </p:cNvPr>
          <p:cNvSpPr>
            <a:spLocks noChangeArrowheads="1"/>
          </p:cNvSpPr>
          <p:nvPr/>
        </p:nvSpPr>
        <p:spPr bwMode="auto">
          <a:xfrm>
            <a:off x="5929313" y="2478088"/>
            <a:ext cx="11128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h=  20,000 ft</a:t>
            </a:r>
          </a:p>
        </p:txBody>
      </p:sp>
      <p:sp>
        <p:nvSpPr>
          <p:cNvPr id="34" name="Ovale 33">
            <a:extLst>
              <a:ext uri="{FF2B5EF4-FFF2-40B4-BE49-F238E27FC236}">
                <a16:creationId xmlns:a16="http://schemas.microsoft.com/office/drawing/2014/main" id="{3C89DD7A-3E90-46FE-B598-CC01BF18519F}"/>
              </a:ext>
            </a:extLst>
          </p:cNvPr>
          <p:cNvSpPr/>
          <p:nvPr/>
        </p:nvSpPr>
        <p:spPr>
          <a:xfrm>
            <a:off x="6929438" y="4143375"/>
            <a:ext cx="1928812" cy="16430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7439" name="Rettangolo 47">
            <a:extLst>
              <a:ext uri="{FF2B5EF4-FFF2-40B4-BE49-F238E27FC236}">
                <a16:creationId xmlns:a16="http://schemas.microsoft.com/office/drawing/2014/main" id="{BBE9D969-FA22-40BD-A18B-ADAD098738F4}"/>
              </a:ext>
            </a:extLst>
          </p:cNvPr>
          <p:cNvSpPr>
            <a:spLocks noChangeArrowheads="1"/>
          </p:cNvSpPr>
          <p:nvPr/>
        </p:nvSpPr>
        <p:spPr bwMode="auto">
          <a:xfrm>
            <a:off x="7786688" y="51435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P</a:t>
            </a:r>
          </a:p>
        </p:txBody>
      </p:sp>
      <p:sp>
        <p:nvSpPr>
          <p:cNvPr id="44" name="Figura a mano libera 43">
            <a:extLst>
              <a:ext uri="{FF2B5EF4-FFF2-40B4-BE49-F238E27FC236}">
                <a16:creationId xmlns:a16="http://schemas.microsoft.com/office/drawing/2014/main" id="{B746E411-6B3E-4D26-B6A1-67916CCFB604}"/>
              </a:ext>
            </a:extLst>
          </p:cNvPr>
          <p:cNvSpPr/>
          <p:nvPr/>
        </p:nvSpPr>
        <p:spPr>
          <a:xfrm>
            <a:off x="5214938" y="3429000"/>
            <a:ext cx="166687" cy="255588"/>
          </a:xfrm>
          <a:custGeom>
            <a:avLst/>
            <a:gdLst>
              <a:gd name="connsiteX0" fmla="*/ 167054 w 167054"/>
              <a:gd name="connsiteY0" fmla="*/ 404446 h 404446"/>
              <a:gd name="connsiteX1" fmla="*/ 79131 w 167054"/>
              <a:gd name="connsiteY1" fmla="*/ 360484 h 404446"/>
              <a:gd name="connsiteX2" fmla="*/ 26377 w 167054"/>
              <a:gd name="connsiteY2" fmla="*/ 211015 h 404446"/>
              <a:gd name="connsiteX3" fmla="*/ 0 w 167054"/>
              <a:gd name="connsiteY3" fmla="*/ 0 h 404446"/>
            </a:gdLst>
            <a:ahLst/>
            <a:cxnLst>
              <a:cxn ang="0">
                <a:pos x="connsiteX0" y="connsiteY0"/>
              </a:cxn>
              <a:cxn ang="0">
                <a:pos x="connsiteX1" y="connsiteY1"/>
              </a:cxn>
              <a:cxn ang="0">
                <a:pos x="connsiteX2" y="connsiteY2"/>
              </a:cxn>
              <a:cxn ang="0">
                <a:pos x="connsiteX3" y="connsiteY3"/>
              </a:cxn>
            </a:cxnLst>
            <a:rect l="l" t="t" r="r" b="b"/>
            <a:pathLst>
              <a:path w="167054" h="404446">
                <a:moveTo>
                  <a:pt x="167054" y="404446"/>
                </a:moveTo>
                <a:cubicBezTo>
                  <a:pt x="134815" y="398584"/>
                  <a:pt x="102577" y="392722"/>
                  <a:pt x="79131" y="360484"/>
                </a:cubicBezTo>
                <a:cubicBezTo>
                  <a:pt x="55685" y="328246"/>
                  <a:pt x="39565" y="271096"/>
                  <a:pt x="26377" y="211015"/>
                </a:cubicBezTo>
                <a:cubicBezTo>
                  <a:pt x="13189" y="150934"/>
                  <a:pt x="6594" y="75467"/>
                  <a:pt x="0" y="0"/>
                </a:cubicBezTo>
              </a:path>
            </a:pathLst>
          </a:cu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cxnSp>
        <p:nvCxnSpPr>
          <p:cNvPr id="46" name="Connettore 2 45">
            <a:extLst>
              <a:ext uri="{FF2B5EF4-FFF2-40B4-BE49-F238E27FC236}">
                <a16:creationId xmlns:a16="http://schemas.microsoft.com/office/drawing/2014/main" id="{9899C163-A93F-4E0E-875B-EC1955444B81}"/>
              </a:ext>
            </a:extLst>
          </p:cNvPr>
          <p:cNvCxnSpPr>
            <a:endCxn id="34" idx="1"/>
          </p:cNvCxnSpPr>
          <p:nvPr/>
        </p:nvCxnSpPr>
        <p:spPr>
          <a:xfrm>
            <a:off x="5429250" y="3786188"/>
            <a:ext cx="1782763" cy="5984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Ovale 46">
            <a:extLst>
              <a:ext uri="{FF2B5EF4-FFF2-40B4-BE49-F238E27FC236}">
                <a16:creationId xmlns:a16="http://schemas.microsoft.com/office/drawing/2014/main" id="{DBC61CF1-B00B-4A1D-A400-BFDEC0510670}"/>
              </a:ext>
            </a:extLst>
          </p:cNvPr>
          <p:cNvSpPr/>
          <p:nvPr/>
        </p:nvSpPr>
        <p:spPr>
          <a:xfrm>
            <a:off x="5062538" y="3357563"/>
            <a:ext cx="509587" cy="5095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8" name="Figura a mano libera 47">
            <a:extLst>
              <a:ext uri="{FF2B5EF4-FFF2-40B4-BE49-F238E27FC236}">
                <a16:creationId xmlns:a16="http://schemas.microsoft.com/office/drawing/2014/main" id="{46503DCD-3E1B-4930-9142-4F0A29B2952C}"/>
              </a:ext>
            </a:extLst>
          </p:cNvPr>
          <p:cNvSpPr/>
          <p:nvPr/>
        </p:nvSpPr>
        <p:spPr>
          <a:xfrm>
            <a:off x="7358063" y="4643438"/>
            <a:ext cx="452437" cy="469900"/>
          </a:xfrm>
          <a:custGeom>
            <a:avLst/>
            <a:gdLst>
              <a:gd name="connsiteX0" fmla="*/ 167054 w 167054"/>
              <a:gd name="connsiteY0" fmla="*/ 404446 h 404446"/>
              <a:gd name="connsiteX1" fmla="*/ 79131 w 167054"/>
              <a:gd name="connsiteY1" fmla="*/ 360484 h 404446"/>
              <a:gd name="connsiteX2" fmla="*/ 26377 w 167054"/>
              <a:gd name="connsiteY2" fmla="*/ 211015 h 404446"/>
              <a:gd name="connsiteX3" fmla="*/ 0 w 167054"/>
              <a:gd name="connsiteY3" fmla="*/ 0 h 404446"/>
            </a:gdLst>
            <a:ahLst/>
            <a:cxnLst>
              <a:cxn ang="0">
                <a:pos x="connsiteX0" y="connsiteY0"/>
              </a:cxn>
              <a:cxn ang="0">
                <a:pos x="connsiteX1" y="connsiteY1"/>
              </a:cxn>
              <a:cxn ang="0">
                <a:pos x="connsiteX2" y="connsiteY2"/>
              </a:cxn>
              <a:cxn ang="0">
                <a:pos x="connsiteX3" y="connsiteY3"/>
              </a:cxn>
            </a:cxnLst>
            <a:rect l="l" t="t" r="r" b="b"/>
            <a:pathLst>
              <a:path w="167054" h="404446">
                <a:moveTo>
                  <a:pt x="167054" y="404446"/>
                </a:moveTo>
                <a:cubicBezTo>
                  <a:pt x="134815" y="398584"/>
                  <a:pt x="102577" y="392722"/>
                  <a:pt x="79131" y="360484"/>
                </a:cubicBezTo>
                <a:cubicBezTo>
                  <a:pt x="55685" y="328246"/>
                  <a:pt x="39565" y="271096"/>
                  <a:pt x="26377" y="211015"/>
                </a:cubicBezTo>
                <a:cubicBezTo>
                  <a:pt x="13189" y="150934"/>
                  <a:pt x="6594" y="75467"/>
                  <a:pt x="0" y="0"/>
                </a:cubicBezTo>
              </a:path>
            </a:pathLst>
          </a:cu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49" name="Figura a mano libera 48">
            <a:extLst>
              <a:ext uri="{FF2B5EF4-FFF2-40B4-BE49-F238E27FC236}">
                <a16:creationId xmlns:a16="http://schemas.microsoft.com/office/drawing/2014/main" id="{0482D953-5827-418B-8AC0-46FF04B74E68}"/>
              </a:ext>
            </a:extLst>
          </p:cNvPr>
          <p:cNvSpPr/>
          <p:nvPr/>
        </p:nvSpPr>
        <p:spPr>
          <a:xfrm>
            <a:off x="7385050" y="5073650"/>
            <a:ext cx="422275" cy="52388"/>
          </a:xfrm>
          <a:custGeom>
            <a:avLst/>
            <a:gdLst>
              <a:gd name="connsiteX0" fmla="*/ 422031 w 422031"/>
              <a:gd name="connsiteY0" fmla="*/ 52753 h 52753"/>
              <a:gd name="connsiteX1" fmla="*/ 175847 w 422031"/>
              <a:gd name="connsiteY1" fmla="*/ 26376 h 52753"/>
              <a:gd name="connsiteX2" fmla="*/ 0 w 422031"/>
              <a:gd name="connsiteY2" fmla="*/ 0 h 52753"/>
            </a:gdLst>
            <a:ahLst/>
            <a:cxnLst>
              <a:cxn ang="0">
                <a:pos x="connsiteX0" y="connsiteY0"/>
              </a:cxn>
              <a:cxn ang="0">
                <a:pos x="connsiteX1" y="connsiteY1"/>
              </a:cxn>
              <a:cxn ang="0">
                <a:pos x="connsiteX2" y="connsiteY2"/>
              </a:cxn>
            </a:cxnLst>
            <a:rect l="l" t="t" r="r" b="b"/>
            <a:pathLst>
              <a:path w="422031" h="52753">
                <a:moveTo>
                  <a:pt x="422031" y="52753"/>
                </a:moveTo>
                <a:lnTo>
                  <a:pt x="175847" y="26376"/>
                </a:lnTo>
                <a:cubicBezTo>
                  <a:pt x="105509" y="17584"/>
                  <a:pt x="52754" y="8792"/>
                  <a:pt x="0"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50" name="Ovale 49">
            <a:extLst>
              <a:ext uri="{FF2B5EF4-FFF2-40B4-BE49-F238E27FC236}">
                <a16:creationId xmlns:a16="http://schemas.microsoft.com/office/drawing/2014/main" id="{7499CE70-98C1-4597-A27C-864CF204E94F}"/>
              </a:ext>
            </a:extLst>
          </p:cNvPr>
          <p:cNvSpPr/>
          <p:nvPr/>
        </p:nvSpPr>
        <p:spPr>
          <a:xfrm flipH="1">
            <a:off x="7786688" y="5072063"/>
            <a:ext cx="142875"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1" name="Figura a mano libera 50">
            <a:extLst>
              <a:ext uri="{FF2B5EF4-FFF2-40B4-BE49-F238E27FC236}">
                <a16:creationId xmlns:a16="http://schemas.microsoft.com/office/drawing/2014/main" id="{8D569C1E-E5BD-4466-9D5C-42EEA8E1FDA8}"/>
              </a:ext>
            </a:extLst>
          </p:cNvPr>
          <p:cNvSpPr/>
          <p:nvPr/>
        </p:nvSpPr>
        <p:spPr>
          <a:xfrm>
            <a:off x="739775" y="2714625"/>
            <a:ext cx="188913" cy="500063"/>
          </a:xfrm>
          <a:custGeom>
            <a:avLst/>
            <a:gdLst>
              <a:gd name="connsiteX0" fmla="*/ 167054 w 167054"/>
              <a:gd name="connsiteY0" fmla="*/ 404446 h 404446"/>
              <a:gd name="connsiteX1" fmla="*/ 79131 w 167054"/>
              <a:gd name="connsiteY1" fmla="*/ 360484 h 404446"/>
              <a:gd name="connsiteX2" fmla="*/ 26377 w 167054"/>
              <a:gd name="connsiteY2" fmla="*/ 211015 h 404446"/>
              <a:gd name="connsiteX3" fmla="*/ 0 w 167054"/>
              <a:gd name="connsiteY3" fmla="*/ 0 h 404446"/>
            </a:gdLst>
            <a:ahLst/>
            <a:cxnLst>
              <a:cxn ang="0">
                <a:pos x="connsiteX0" y="connsiteY0"/>
              </a:cxn>
              <a:cxn ang="0">
                <a:pos x="connsiteX1" y="connsiteY1"/>
              </a:cxn>
              <a:cxn ang="0">
                <a:pos x="connsiteX2" y="connsiteY2"/>
              </a:cxn>
              <a:cxn ang="0">
                <a:pos x="connsiteX3" y="connsiteY3"/>
              </a:cxn>
            </a:cxnLst>
            <a:rect l="l" t="t" r="r" b="b"/>
            <a:pathLst>
              <a:path w="167054" h="404446">
                <a:moveTo>
                  <a:pt x="167054" y="404446"/>
                </a:moveTo>
                <a:cubicBezTo>
                  <a:pt x="134815" y="398584"/>
                  <a:pt x="102577" y="392722"/>
                  <a:pt x="79131" y="360484"/>
                </a:cubicBezTo>
                <a:cubicBezTo>
                  <a:pt x="55685" y="328246"/>
                  <a:pt x="39565" y="271096"/>
                  <a:pt x="26377" y="211015"/>
                </a:cubicBezTo>
                <a:cubicBezTo>
                  <a:pt x="13189" y="150934"/>
                  <a:pt x="6594" y="75467"/>
                  <a:pt x="0" y="0"/>
                </a:cubicBezTo>
              </a:path>
            </a:pathLst>
          </a:cu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17447" name="Rettangolo 46">
            <a:extLst>
              <a:ext uri="{FF2B5EF4-FFF2-40B4-BE49-F238E27FC236}">
                <a16:creationId xmlns:a16="http://schemas.microsoft.com/office/drawing/2014/main" id="{22A24D3D-6668-4412-A9F2-47C2E880CBE6}"/>
              </a:ext>
            </a:extLst>
          </p:cNvPr>
          <p:cNvSpPr>
            <a:spLocks noChangeArrowheads="1"/>
          </p:cNvSpPr>
          <p:nvPr/>
        </p:nvSpPr>
        <p:spPr bwMode="auto">
          <a:xfrm>
            <a:off x="7358063" y="4286250"/>
            <a:ext cx="1285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Andamento POT necessaria  con polare reale</a:t>
            </a:r>
          </a:p>
        </p:txBody>
      </p:sp>
      <p:sp>
        <p:nvSpPr>
          <p:cNvPr id="17448" name="Rettangolo 46">
            <a:extLst>
              <a:ext uri="{FF2B5EF4-FFF2-40B4-BE49-F238E27FC236}">
                <a16:creationId xmlns:a16="http://schemas.microsoft.com/office/drawing/2014/main" id="{F595B85B-5831-4D8D-996D-C4E1156BEE21}"/>
              </a:ext>
            </a:extLst>
          </p:cNvPr>
          <p:cNvSpPr>
            <a:spLocks noChangeArrowheads="1"/>
          </p:cNvSpPr>
          <p:nvPr/>
        </p:nvSpPr>
        <p:spPr bwMode="auto">
          <a:xfrm>
            <a:off x="214313" y="4357688"/>
            <a:ext cx="25717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dirty="0"/>
              <a:t>Si deve notare che per V minori del punto P (cioè tra P ed S, stallo) le curve deviano da quelle relative alla polare parabolica</a:t>
            </a:r>
          </a:p>
        </p:txBody>
      </p:sp>
      <p:sp>
        <p:nvSpPr>
          <p:cNvPr id="17449" name="Rettangolo 47">
            <a:extLst>
              <a:ext uri="{FF2B5EF4-FFF2-40B4-BE49-F238E27FC236}">
                <a16:creationId xmlns:a16="http://schemas.microsoft.com/office/drawing/2014/main" id="{53F14CCF-5E9A-45AF-8FF9-89438DDAAB9F}"/>
              </a:ext>
            </a:extLst>
          </p:cNvPr>
          <p:cNvSpPr>
            <a:spLocks noChangeArrowheads="1"/>
          </p:cNvSpPr>
          <p:nvPr/>
        </p:nvSpPr>
        <p:spPr bwMode="auto">
          <a:xfrm>
            <a:off x="5286375" y="3643313"/>
            <a:ext cx="285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P</a:t>
            </a:r>
          </a:p>
        </p:txBody>
      </p:sp>
      <p:sp>
        <p:nvSpPr>
          <p:cNvPr id="58" name="Figura a mano libera 57">
            <a:extLst>
              <a:ext uri="{FF2B5EF4-FFF2-40B4-BE49-F238E27FC236}">
                <a16:creationId xmlns:a16="http://schemas.microsoft.com/office/drawing/2014/main" id="{96934DB5-1B1D-40CE-8A12-7F7BD5EC9B7D}"/>
              </a:ext>
            </a:extLst>
          </p:cNvPr>
          <p:cNvSpPr/>
          <p:nvPr/>
        </p:nvSpPr>
        <p:spPr>
          <a:xfrm>
            <a:off x="3571875" y="4500563"/>
            <a:ext cx="71438" cy="142875"/>
          </a:xfrm>
          <a:custGeom>
            <a:avLst/>
            <a:gdLst>
              <a:gd name="connsiteX0" fmla="*/ 186613 w 186613"/>
              <a:gd name="connsiteY0" fmla="*/ 0 h 192833"/>
              <a:gd name="connsiteX1" fmla="*/ 87086 w 186613"/>
              <a:gd name="connsiteY1" fmla="*/ 31103 h 192833"/>
              <a:gd name="connsiteX2" fmla="*/ 37323 w 186613"/>
              <a:gd name="connsiteY2" fmla="*/ 68425 h 192833"/>
              <a:gd name="connsiteX3" fmla="*/ 0 w 186613"/>
              <a:gd name="connsiteY3" fmla="*/ 192833 h 192833"/>
            </a:gdLst>
            <a:ahLst/>
            <a:cxnLst>
              <a:cxn ang="0">
                <a:pos x="connsiteX0" y="connsiteY0"/>
              </a:cxn>
              <a:cxn ang="0">
                <a:pos x="connsiteX1" y="connsiteY1"/>
              </a:cxn>
              <a:cxn ang="0">
                <a:pos x="connsiteX2" y="connsiteY2"/>
              </a:cxn>
              <a:cxn ang="0">
                <a:pos x="connsiteX3" y="connsiteY3"/>
              </a:cxn>
            </a:cxnLst>
            <a:rect l="l" t="t" r="r" b="b"/>
            <a:pathLst>
              <a:path w="186613" h="192833">
                <a:moveTo>
                  <a:pt x="186613" y="0"/>
                </a:moveTo>
                <a:cubicBezTo>
                  <a:pt x="149290" y="9849"/>
                  <a:pt x="111968" y="19699"/>
                  <a:pt x="87086" y="31103"/>
                </a:cubicBezTo>
                <a:cubicBezTo>
                  <a:pt x="62204" y="42507"/>
                  <a:pt x="51837" y="41470"/>
                  <a:pt x="37323" y="68425"/>
                </a:cubicBezTo>
                <a:cubicBezTo>
                  <a:pt x="22809" y="95380"/>
                  <a:pt x="0" y="192833"/>
                  <a:pt x="0" y="192833"/>
                </a:cubicBezTo>
              </a:path>
            </a:pathLst>
          </a:cu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43" name="Segnaposto piè di pagina 4">
            <a:extLst>
              <a:ext uri="{FF2B5EF4-FFF2-40B4-BE49-F238E27FC236}">
                <a16:creationId xmlns:a16="http://schemas.microsoft.com/office/drawing/2014/main" id="{E7CC0C1D-6090-40FA-BBE6-00A7A103F83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3">
            <a:extLst>
              <a:ext uri="{FF2B5EF4-FFF2-40B4-BE49-F238E27FC236}">
                <a16:creationId xmlns:a16="http://schemas.microsoft.com/office/drawing/2014/main" id="{4C583581-0075-4FE3-93CE-0083A253E9E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39" name="Rectangle 4">
            <a:extLst>
              <a:ext uri="{FF2B5EF4-FFF2-40B4-BE49-F238E27FC236}">
                <a16:creationId xmlns:a16="http://schemas.microsoft.com/office/drawing/2014/main" id="{5C61B3AB-EBB6-4684-85A9-1C1020E9775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0" name="Rectangle 5">
            <a:extLst>
              <a:ext uri="{FF2B5EF4-FFF2-40B4-BE49-F238E27FC236}">
                <a16:creationId xmlns:a16="http://schemas.microsoft.com/office/drawing/2014/main" id="{DE673133-1F43-4490-9C17-508814D9352B}"/>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1" name="Rectangle 6">
            <a:extLst>
              <a:ext uri="{FF2B5EF4-FFF2-40B4-BE49-F238E27FC236}">
                <a16:creationId xmlns:a16="http://schemas.microsoft.com/office/drawing/2014/main" id="{46D37146-B513-4D3D-8008-ADDB6B5DE0A1}"/>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2" name="Rectangle 7">
            <a:extLst>
              <a:ext uri="{FF2B5EF4-FFF2-40B4-BE49-F238E27FC236}">
                <a16:creationId xmlns:a16="http://schemas.microsoft.com/office/drawing/2014/main" id="{33FDF0C9-4592-411D-A14E-F5045D0BCE53}"/>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3" name="Rectangle 8">
            <a:extLst>
              <a:ext uri="{FF2B5EF4-FFF2-40B4-BE49-F238E27FC236}">
                <a16:creationId xmlns:a16="http://schemas.microsoft.com/office/drawing/2014/main" id="{36D3E3F6-C475-4070-9B7E-31DFF5D2E8A4}"/>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4" name="Rectangle 9">
            <a:extLst>
              <a:ext uri="{FF2B5EF4-FFF2-40B4-BE49-F238E27FC236}">
                <a16:creationId xmlns:a16="http://schemas.microsoft.com/office/drawing/2014/main" id="{7C613A2F-6C6C-41DD-9B55-8C6D5FC31DD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5" name="Rectangle 10">
            <a:extLst>
              <a:ext uri="{FF2B5EF4-FFF2-40B4-BE49-F238E27FC236}">
                <a16:creationId xmlns:a16="http://schemas.microsoft.com/office/drawing/2014/main" id="{F6E43EB0-B2E2-4793-A03F-0CBFAFFE300A}"/>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6" name="Rectangle 11">
            <a:extLst>
              <a:ext uri="{FF2B5EF4-FFF2-40B4-BE49-F238E27FC236}">
                <a16:creationId xmlns:a16="http://schemas.microsoft.com/office/drawing/2014/main" id="{685F2FF2-B35A-4853-A2C9-5D1BDEDC1D2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7" name="Rectangle 12">
            <a:extLst>
              <a:ext uri="{FF2B5EF4-FFF2-40B4-BE49-F238E27FC236}">
                <a16:creationId xmlns:a16="http://schemas.microsoft.com/office/drawing/2014/main" id="{13E82924-4EA2-4753-B32B-8C2C592F98A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8" name="Rectangle 13">
            <a:extLst>
              <a:ext uri="{FF2B5EF4-FFF2-40B4-BE49-F238E27FC236}">
                <a16:creationId xmlns:a16="http://schemas.microsoft.com/office/drawing/2014/main" id="{6BC81FF9-D85A-419C-87E3-3760A0AAD6E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9" name="Segnaposto numero diapositiva 15">
            <a:extLst>
              <a:ext uri="{FF2B5EF4-FFF2-40B4-BE49-F238E27FC236}">
                <a16:creationId xmlns:a16="http://schemas.microsoft.com/office/drawing/2014/main" id="{E2B5C2D7-4AA8-497E-B8E7-C3520C0DBD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3EEC0F6-BF63-430F-BF16-14F159CAA0FE}" type="slidenum">
              <a:rPr lang="it-IT" altLang="it-IT" sz="1400"/>
              <a:pPr eaLnBrk="1" hangingPunct="1"/>
              <a:t>26</a:t>
            </a:fld>
            <a:endParaRPr lang="it-IT" altLang="it-IT" sz="1400"/>
          </a:p>
        </p:txBody>
      </p:sp>
      <p:sp>
        <p:nvSpPr>
          <p:cNvPr id="18" name="Rectangle 2">
            <a:extLst>
              <a:ext uri="{FF2B5EF4-FFF2-40B4-BE49-F238E27FC236}">
                <a16:creationId xmlns:a16="http://schemas.microsoft.com/office/drawing/2014/main" id="{EA2EC5EF-55F0-42AE-A3F6-F5D3C572AA81}"/>
              </a:ext>
            </a:extLst>
          </p:cNvPr>
          <p:cNvSpPr txBox="1">
            <a:spLocks noChangeArrowheads="1"/>
          </p:cNvSpPr>
          <p:nvPr/>
        </p:nvSpPr>
        <p:spPr bwMode="auto">
          <a:xfrm>
            <a:off x="0" y="0"/>
            <a:ext cx="6215063" cy="357188"/>
          </a:xfrm>
          <a:prstGeom prst="rect">
            <a:avLst/>
          </a:prstGeom>
          <a:noFill/>
          <a:ln w="9525">
            <a:noFill/>
            <a:miter lim="800000"/>
            <a:headEnd/>
            <a:tailEnd/>
          </a:ln>
        </p:spPr>
        <p:txBody>
          <a:bodyPr anchor="ctr"/>
          <a:lstStyle/>
          <a:p>
            <a:pPr algn="ctr">
              <a:defRPr/>
            </a:pPr>
            <a:r>
              <a:rPr lang="it-IT" b="1" kern="0" dirty="0">
                <a:solidFill>
                  <a:schemeClr val="tx2"/>
                </a:solidFill>
                <a:latin typeface="+mj-lt"/>
                <a:ea typeface="+mj-ea"/>
                <a:cs typeface="+mj-cs"/>
              </a:rPr>
              <a:t>Prestazioni di salita – </a:t>
            </a:r>
            <a:r>
              <a:rPr lang="it-IT" b="1" kern="0" dirty="0" err="1">
                <a:solidFill>
                  <a:schemeClr val="tx2"/>
                </a:solidFill>
                <a:latin typeface="+mj-lt"/>
                <a:ea typeface="+mj-ea"/>
                <a:cs typeface="+mj-cs"/>
              </a:rPr>
              <a:t>Vel</a:t>
            </a:r>
            <a:r>
              <a:rPr lang="it-IT" b="1" kern="0" dirty="0">
                <a:solidFill>
                  <a:schemeClr val="tx2"/>
                </a:solidFill>
                <a:latin typeface="+mj-lt"/>
                <a:ea typeface="+mj-ea"/>
                <a:cs typeface="+mj-cs"/>
              </a:rPr>
              <a:t>. ad elica</a:t>
            </a:r>
          </a:p>
        </p:txBody>
      </p:sp>
      <p:pic>
        <p:nvPicPr>
          <p:cNvPr id="18452" name="Picture 8">
            <a:extLst>
              <a:ext uri="{FF2B5EF4-FFF2-40B4-BE49-F238E27FC236}">
                <a16:creationId xmlns:a16="http://schemas.microsoft.com/office/drawing/2014/main" id="{B3925B27-2CEA-4386-93D0-5A942FAB6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188" y="428625"/>
            <a:ext cx="5413375"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434" name="Object 9">
            <a:extLst>
              <a:ext uri="{FF2B5EF4-FFF2-40B4-BE49-F238E27FC236}">
                <a16:creationId xmlns:a16="http://schemas.microsoft.com/office/drawing/2014/main" id="{8DA2F71B-B438-4971-A5C5-AF0A73AAB9C2}"/>
              </a:ext>
            </a:extLst>
          </p:cNvPr>
          <p:cNvGraphicFramePr>
            <a:graphicFrameLocks noChangeAspect="1"/>
          </p:cNvGraphicFramePr>
          <p:nvPr/>
        </p:nvGraphicFramePr>
        <p:xfrm>
          <a:off x="8072438" y="4000500"/>
          <a:ext cx="671512" cy="236538"/>
        </p:xfrm>
        <a:graphic>
          <a:graphicData uri="http://schemas.openxmlformats.org/presentationml/2006/ole">
            <mc:AlternateContent xmlns:mc="http://schemas.openxmlformats.org/markup-compatibility/2006">
              <mc:Choice xmlns:v="urn:schemas-microsoft-com:vml" Requires="v">
                <p:oleObj spid="_x0000_s18487" name="Equazione" r:id="rId4" imgW="583920" imgH="203040" progId="Equation.3">
                  <p:embed/>
                </p:oleObj>
              </mc:Choice>
              <mc:Fallback>
                <p:oleObj name="Equazione" r:id="rId4" imgW="583920" imgH="20304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2438" y="4000500"/>
                        <a:ext cx="671512" cy="236538"/>
                      </a:xfrm>
                      <a:prstGeom prst="rect">
                        <a:avLst/>
                      </a:prstGeom>
                      <a:solidFill>
                        <a:schemeClr val="bg1"/>
                      </a:solidFill>
                    </p:spPr>
                  </p:pic>
                </p:oleObj>
              </mc:Fallback>
            </mc:AlternateContent>
          </a:graphicData>
        </a:graphic>
      </p:graphicFrame>
      <p:graphicFrame>
        <p:nvGraphicFramePr>
          <p:cNvPr id="18435" name="Object 10">
            <a:extLst>
              <a:ext uri="{FF2B5EF4-FFF2-40B4-BE49-F238E27FC236}">
                <a16:creationId xmlns:a16="http://schemas.microsoft.com/office/drawing/2014/main" id="{4D91E943-1A5A-4952-8754-5EE7D4A02182}"/>
              </a:ext>
            </a:extLst>
          </p:cNvPr>
          <p:cNvGraphicFramePr>
            <a:graphicFrameLocks noChangeAspect="1"/>
          </p:cNvGraphicFramePr>
          <p:nvPr/>
        </p:nvGraphicFramePr>
        <p:xfrm>
          <a:off x="3857625" y="549275"/>
          <a:ext cx="715963" cy="236538"/>
        </p:xfrm>
        <a:graphic>
          <a:graphicData uri="http://schemas.openxmlformats.org/presentationml/2006/ole">
            <mc:AlternateContent xmlns:mc="http://schemas.openxmlformats.org/markup-compatibility/2006">
              <mc:Choice xmlns:v="urn:schemas-microsoft-com:vml" Requires="v">
                <p:oleObj spid="_x0000_s18488" name="Equazione" r:id="rId6" imgW="622080" imgH="203040" progId="Equation.3">
                  <p:embed/>
                </p:oleObj>
              </mc:Choice>
              <mc:Fallback>
                <p:oleObj name="Equazione" r:id="rId6" imgW="622080" imgH="20304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7625" y="549275"/>
                        <a:ext cx="715963" cy="236538"/>
                      </a:xfrm>
                      <a:prstGeom prst="rect">
                        <a:avLst/>
                      </a:prstGeom>
                      <a:solidFill>
                        <a:schemeClr val="bg1"/>
                      </a:solidFill>
                    </p:spPr>
                  </p:pic>
                </p:oleObj>
              </mc:Fallback>
            </mc:AlternateContent>
          </a:graphicData>
        </a:graphic>
      </p:graphicFrame>
      <p:pic>
        <p:nvPicPr>
          <p:cNvPr id="18453" name="Picture 11">
            <a:extLst>
              <a:ext uri="{FF2B5EF4-FFF2-40B4-BE49-F238E27FC236}">
                <a16:creationId xmlns:a16="http://schemas.microsoft.com/office/drawing/2014/main" id="{A90DDCED-A973-4F5E-89EA-8B459BD8A5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50" y="2428875"/>
            <a:ext cx="5527675"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436" name="Object 12">
            <a:extLst>
              <a:ext uri="{FF2B5EF4-FFF2-40B4-BE49-F238E27FC236}">
                <a16:creationId xmlns:a16="http://schemas.microsoft.com/office/drawing/2014/main" id="{01182C8A-C117-4E83-AC5F-C24C7C09315F}"/>
              </a:ext>
            </a:extLst>
          </p:cNvPr>
          <p:cNvGraphicFramePr>
            <a:graphicFrameLocks noChangeAspect="1"/>
          </p:cNvGraphicFramePr>
          <p:nvPr/>
        </p:nvGraphicFramePr>
        <p:xfrm>
          <a:off x="4429125" y="6072188"/>
          <a:ext cx="671513" cy="236537"/>
        </p:xfrm>
        <a:graphic>
          <a:graphicData uri="http://schemas.openxmlformats.org/presentationml/2006/ole">
            <mc:AlternateContent xmlns:mc="http://schemas.openxmlformats.org/markup-compatibility/2006">
              <mc:Choice xmlns:v="urn:schemas-microsoft-com:vml" Requires="v">
                <p:oleObj spid="_x0000_s18489" name="Equazione" r:id="rId9" imgW="583920" imgH="203040" progId="Equation.3">
                  <p:embed/>
                </p:oleObj>
              </mc:Choice>
              <mc:Fallback>
                <p:oleObj name="Equazione" r:id="rId9" imgW="583920" imgH="20304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125" y="6072188"/>
                        <a:ext cx="671513" cy="236537"/>
                      </a:xfrm>
                      <a:prstGeom prst="rect">
                        <a:avLst/>
                      </a:prstGeom>
                      <a:solidFill>
                        <a:schemeClr val="bg1"/>
                      </a:solidFill>
                    </p:spPr>
                  </p:pic>
                </p:oleObj>
              </mc:Fallback>
            </mc:AlternateContent>
          </a:graphicData>
        </a:graphic>
      </p:graphicFrame>
      <p:graphicFrame>
        <p:nvGraphicFramePr>
          <p:cNvPr id="18437" name="Object 24">
            <a:extLst>
              <a:ext uri="{FF2B5EF4-FFF2-40B4-BE49-F238E27FC236}">
                <a16:creationId xmlns:a16="http://schemas.microsoft.com/office/drawing/2014/main" id="{FA475D43-71B7-409E-8958-3F41077DC07E}"/>
              </a:ext>
            </a:extLst>
          </p:cNvPr>
          <p:cNvGraphicFramePr>
            <a:graphicFrameLocks noChangeAspect="1"/>
          </p:cNvGraphicFramePr>
          <p:nvPr/>
        </p:nvGraphicFramePr>
        <p:xfrm>
          <a:off x="285750" y="2571750"/>
          <a:ext cx="827088" cy="263525"/>
        </p:xfrm>
        <a:graphic>
          <a:graphicData uri="http://schemas.openxmlformats.org/presentationml/2006/ole">
            <mc:AlternateContent xmlns:mc="http://schemas.openxmlformats.org/markup-compatibility/2006">
              <mc:Choice xmlns:v="urn:schemas-microsoft-com:vml" Requires="v">
                <p:oleObj spid="_x0000_s18490" name="Equazione" r:id="rId10" imgW="647640" imgH="203040" progId="Equation.3">
                  <p:embed/>
                </p:oleObj>
              </mc:Choice>
              <mc:Fallback>
                <p:oleObj name="Equazione" r:id="rId10" imgW="647640" imgH="203040"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750" y="2571750"/>
                        <a:ext cx="827088" cy="263525"/>
                      </a:xfrm>
                      <a:prstGeom prst="rect">
                        <a:avLst/>
                      </a:prstGeom>
                      <a:solidFill>
                        <a:schemeClr val="bg1"/>
                      </a:solidFill>
                    </p:spPr>
                  </p:pic>
                </p:oleObj>
              </mc:Fallback>
            </mc:AlternateContent>
          </a:graphicData>
        </a:graphic>
      </p:graphicFrame>
      <p:sp>
        <p:nvSpPr>
          <p:cNvPr id="18454" name="Rettangolo 27">
            <a:extLst>
              <a:ext uri="{FF2B5EF4-FFF2-40B4-BE49-F238E27FC236}">
                <a16:creationId xmlns:a16="http://schemas.microsoft.com/office/drawing/2014/main" id="{3AD335D4-85C1-428B-9199-47A07A9A5F9A}"/>
              </a:ext>
            </a:extLst>
          </p:cNvPr>
          <p:cNvSpPr>
            <a:spLocks noChangeArrowheads="1"/>
          </p:cNvSpPr>
          <p:nvPr/>
        </p:nvSpPr>
        <p:spPr bwMode="auto">
          <a:xfrm>
            <a:off x="0" y="428625"/>
            <a:ext cx="364331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 typeface="Arial" panose="020B0604020202020204" pitchFamily="34" charset="0"/>
              <a:buChar char="•"/>
            </a:pPr>
            <a:r>
              <a:rPr lang="it-IT" altLang="it-IT" sz="1600"/>
              <a:t> Rateo di salita massimo S/L pari a 12 m/s (circa 2400 ft/min)</a:t>
            </a:r>
          </a:p>
          <a:p>
            <a:pPr algn="just" eaLnBrk="1" hangingPunct="1">
              <a:buFont typeface="Arial" panose="020B0604020202020204" pitchFamily="34" charset="0"/>
              <a:buChar char="•"/>
            </a:pPr>
            <a:r>
              <a:rPr lang="it-IT" altLang="it-IT" sz="1600"/>
              <a:t> Angolo di salita massimo a S/L dell’ordine di 16-17 deg (&gt; del jet)</a:t>
            </a:r>
          </a:p>
          <a:p>
            <a:pPr algn="just" eaLnBrk="1" hangingPunct="1">
              <a:buFont typeface="Arial" panose="020B0604020202020204" pitchFamily="34" charset="0"/>
              <a:buChar char="•"/>
            </a:pPr>
            <a:r>
              <a:rPr lang="it-IT" altLang="it-IT" sz="1600"/>
              <a:t> Assetto di salita rapida (max RC) praticamente coincidente con </a:t>
            </a:r>
          </a:p>
          <a:p>
            <a:pPr algn="just" eaLnBrk="1" hangingPunct="1"/>
            <a:r>
              <a:rPr lang="it-IT" altLang="it-IT" sz="1600"/>
              <a:t>	il punto </a:t>
            </a:r>
            <a:r>
              <a:rPr lang="it-IT" altLang="it-IT" sz="1600" b="1"/>
              <a:t>P</a:t>
            </a:r>
            <a:r>
              <a:rPr lang="it-IT" altLang="it-IT" sz="1600"/>
              <a:t> </a:t>
            </a:r>
          </a:p>
        </p:txBody>
      </p:sp>
      <p:sp>
        <p:nvSpPr>
          <p:cNvPr id="18455" name="Rettangolo 28">
            <a:extLst>
              <a:ext uri="{FF2B5EF4-FFF2-40B4-BE49-F238E27FC236}">
                <a16:creationId xmlns:a16="http://schemas.microsoft.com/office/drawing/2014/main" id="{7A14C4DB-F95B-4CF1-A9D4-AD9B092B0397}"/>
              </a:ext>
            </a:extLst>
          </p:cNvPr>
          <p:cNvSpPr>
            <a:spLocks noChangeArrowheads="1"/>
          </p:cNvSpPr>
          <p:nvPr/>
        </p:nvSpPr>
        <p:spPr bwMode="auto">
          <a:xfrm>
            <a:off x="5143500" y="785813"/>
            <a:ext cx="309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E</a:t>
            </a:r>
          </a:p>
        </p:txBody>
      </p:sp>
      <p:sp>
        <p:nvSpPr>
          <p:cNvPr id="18456" name="Rettangolo 29">
            <a:extLst>
              <a:ext uri="{FF2B5EF4-FFF2-40B4-BE49-F238E27FC236}">
                <a16:creationId xmlns:a16="http://schemas.microsoft.com/office/drawing/2014/main" id="{8F66E7D1-0DD3-4E2F-B203-D0F5983122B4}"/>
              </a:ext>
            </a:extLst>
          </p:cNvPr>
          <p:cNvSpPr>
            <a:spLocks noChangeArrowheads="1"/>
          </p:cNvSpPr>
          <p:nvPr/>
        </p:nvSpPr>
        <p:spPr bwMode="auto">
          <a:xfrm>
            <a:off x="4559300" y="733425"/>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P</a:t>
            </a:r>
          </a:p>
        </p:txBody>
      </p:sp>
      <p:sp>
        <p:nvSpPr>
          <p:cNvPr id="18457" name="Rettangolo 30">
            <a:extLst>
              <a:ext uri="{FF2B5EF4-FFF2-40B4-BE49-F238E27FC236}">
                <a16:creationId xmlns:a16="http://schemas.microsoft.com/office/drawing/2014/main" id="{9D8CC1FC-63C9-463B-8181-C91FF0BBAF99}"/>
              </a:ext>
            </a:extLst>
          </p:cNvPr>
          <p:cNvSpPr>
            <a:spLocks noChangeArrowheads="1"/>
          </p:cNvSpPr>
          <p:nvPr/>
        </p:nvSpPr>
        <p:spPr bwMode="auto">
          <a:xfrm>
            <a:off x="4143375" y="80486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S</a:t>
            </a:r>
          </a:p>
        </p:txBody>
      </p:sp>
      <p:sp>
        <p:nvSpPr>
          <p:cNvPr id="18458" name="Rettangolo 31">
            <a:extLst>
              <a:ext uri="{FF2B5EF4-FFF2-40B4-BE49-F238E27FC236}">
                <a16:creationId xmlns:a16="http://schemas.microsoft.com/office/drawing/2014/main" id="{BC8F38AF-446E-4DAD-8311-6A54AF43FE10}"/>
              </a:ext>
            </a:extLst>
          </p:cNvPr>
          <p:cNvSpPr>
            <a:spLocks noChangeArrowheads="1"/>
          </p:cNvSpPr>
          <p:nvPr/>
        </p:nvSpPr>
        <p:spPr bwMode="auto">
          <a:xfrm>
            <a:off x="6026150" y="1285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A</a:t>
            </a:r>
          </a:p>
        </p:txBody>
      </p:sp>
      <p:sp>
        <p:nvSpPr>
          <p:cNvPr id="33" name="Figura a mano libera 32">
            <a:extLst>
              <a:ext uri="{FF2B5EF4-FFF2-40B4-BE49-F238E27FC236}">
                <a16:creationId xmlns:a16="http://schemas.microsoft.com/office/drawing/2014/main" id="{6BBD1C2C-514D-4E02-889D-D859E2A8AA23}"/>
              </a:ext>
            </a:extLst>
          </p:cNvPr>
          <p:cNvSpPr/>
          <p:nvPr/>
        </p:nvSpPr>
        <p:spPr>
          <a:xfrm>
            <a:off x="803275" y="3305175"/>
            <a:ext cx="190500" cy="84138"/>
          </a:xfrm>
          <a:custGeom>
            <a:avLst/>
            <a:gdLst>
              <a:gd name="connsiteX0" fmla="*/ 189187 w 189187"/>
              <a:gd name="connsiteY0" fmla="*/ 84082 h 84082"/>
              <a:gd name="connsiteX1" fmla="*/ 126125 w 189187"/>
              <a:gd name="connsiteY1" fmla="*/ 36786 h 84082"/>
              <a:gd name="connsiteX2" fmla="*/ 63062 w 189187"/>
              <a:gd name="connsiteY2" fmla="*/ 5255 h 84082"/>
              <a:gd name="connsiteX3" fmla="*/ 0 w 189187"/>
              <a:gd name="connsiteY3" fmla="*/ 5255 h 84082"/>
            </a:gdLst>
            <a:ahLst/>
            <a:cxnLst>
              <a:cxn ang="0">
                <a:pos x="connsiteX0" y="connsiteY0"/>
              </a:cxn>
              <a:cxn ang="0">
                <a:pos x="connsiteX1" y="connsiteY1"/>
              </a:cxn>
              <a:cxn ang="0">
                <a:pos x="connsiteX2" y="connsiteY2"/>
              </a:cxn>
              <a:cxn ang="0">
                <a:pos x="connsiteX3" y="connsiteY3"/>
              </a:cxn>
            </a:cxnLst>
            <a:rect l="l" t="t" r="r" b="b"/>
            <a:pathLst>
              <a:path w="189187" h="84082">
                <a:moveTo>
                  <a:pt x="189187" y="84082"/>
                </a:moveTo>
                <a:cubicBezTo>
                  <a:pt x="168166" y="67003"/>
                  <a:pt x="147146" y="49924"/>
                  <a:pt x="126125" y="36786"/>
                </a:cubicBezTo>
                <a:cubicBezTo>
                  <a:pt x="105104" y="23648"/>
                  <a:pt x="84083" y="10510"/>
                  <a:pt x="63062" y="5255"/>
                </a:cubicBezTo>
                <a:cubicBezTo>
                  <a:pt x="42041" y="0"/>
                  <a:pt x="21020" y="2627"/>
                  <a:pt x="0" y="5255"/>
                </a:cubicBezTo>
              </a:path>
            </a:pathLst>
          </a:cu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34" name="Ovale 33">
            <a:extLst>
              <a:ext uri="{FF2B5EF4-FFF2-40B4-BE49-F238E27FC236}">
                <a16:creationId xmlns:a16="http://schemas.microsoft.com/office/drawing/2014/main" id="{EB44EB0C-F757-47B5-BA9A-50F9CEC29AB9}"/>
              </a:ext>
            </a:extLst>
          </p:cNvPr>
          <p:cNvSpPr/>
          <p:nvPr/>
        </p:nvSpPr>
        <p:spPr>
          <a:xfrm>
            <a:off x="500063" y="2928938"/>
            <a:ext cx="785812" cy="714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cxnSp>
        <p:nvCxnSpPr>
          <p:cNvPr id="36" name="Connettore 2 35">
            <a:extLst>
              <a:ext uri="{FF2B5EF4-FFF2-40B4-BE49-F238E27FC236}">
                <a16:creationId xmlns:a16="http://schemas.microsoft.com/office/drawing/2014/main" id="{F83D21E3-667A-49B6-B2A2-86CE15BA065C}"/>
              </a:ext>
            </a:extLst>
          </p:cNvPr>
          <p:cNvCxnSpPr>
            <a:stCxn id="34" idx="6"/>
          </p:cNvCxnSpPr>
          <p:nvPr/>
        </p:nvCxnSpPr>
        <p:spPr>
          <a:xfrm>
            <a:off x="1285875" y="3286125"/>
            <a:ext cx="1643063" cy="42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Figura a mano libera 36">
            <a:extLst>
              <a:ext uri="{FF2B5EF4-FFF2-40B4-BE49-F238E27FC236}">
                <a16:creationId xmlns:a16="http://schemas.microsoft.com/office/drawing/2014/main" id="{BFACE638-D781-4775-B2B6-C4E32C53BF00}"/>
              </a:ext>
            </a:extLst>
          </p:cNvPr>
          <p:cNvSpPr/>
          <p:nvPr/>
        </p:nvSpPr>
        <p:spPr>
          <a:xfrm>
            <a:off x="3405188" y="3216275"/>
            <a:ext cx="952500" cy="1141413"/>
          </a:xfrm>
          <a:custGeom>
            <a:avLst/>
            <a:gdLst>
              <a:gd name="connsiteX0" fmla="*/ 677917 w 677917"/>
              <a:gd name="connsiteY0" fmla="*/ 819806 h 819806"/>
              <a:gd name="connsiteX1" fmla="*/ 378372 w 677917"/>
              <a:gd name="connsiteY1" fmla="*/ 488731 h 819806"/>
              <a:gd name="connsiteX2" fmla="*/ 0 w 677917"/>
              <a:gd name="connsiteY2" fmla="*/ 0 h 819806"/>
            </a:gdLst>
            <a:ahLst/>
            <a:cxnLst>
              <a:cxn ang="0">
                <a:pos x="connsiteX0" y="connsiteY0"/>
              </a:cxn>
              <a:cxn ang="0">
                <a:pos x="connsiteX1" y="connsiteY1"/>
              </a:cxn>
              <a:cxn ang="0">
                <a:pos x="connsiteX2" y="connsiteY2"/>
              </a:cxn>
            </a:cxnLst>
            <a:rect l="l" t="t" r="r" b="b"/>
            <a:pathLst>
              <a:path w="677917" h="819806">
                <a:moveTo>
                  <a:pt x="677917" y="819806"/>
                </a:moveTo>
                <a:cubicBezTo>
                  <a:pt x="584637" y="722585"/>
                  <a:pt x="491358" y="625365"/>
                  <a:pt x="378372" y="488731"/>
                </a:cubicBezTo>
                <a:cubicBezTo>
                  <a:pt x="265386" y="352097"/>
                  <a:pt x="132693" y="176048"/>
                  <a:pt x="0"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39" name="Figura a mano libera 38">
            <a:extLst>
              <a:ext uri="{FF2B5EF4-FFF2-40B4-BE49-F238E27FC236}">
                <a16:creationId xmlns:a16="http://schemas.microsoft.com/office/drawing/2014/main" id="{8F403138-A57E-4070-9999-A23A86D4594E}"/>
              </a:ext>
            </a:extLst>
          </p:cNvPr>
          <p:cNvSpPr/>
          <p:nvPr/>
        </p:nvSpPr>
        <p:spPr>
          <a:xfrm>
            <a:off x="3429000" y="4071938"/>
            <a:ext cx="928688" cy="315912"/>
          </a:xfrm>
          <a:custGeom>
            <a:avLst/>
            <a:gdLst>
              <a:gd name="connsiteX0" fmla="*/ 835573 w 835573"/>
              <a:gd name="connsiteY0" fmla="*/ 325820 h 325820"/>
              <a:gd name="connsiteX1" fmla="*/ 520262 w 835573"/>
              <a:gd name="connsiteY1" fmla="*/ 89338 h 325820"/>
              <a:gd name="connsiteX2" fmla="*/ 236483 w 835573"/>
              <a:gd name="connsiteY2" fmla="*/ 10510 h 325820"/>
              <a:gd name="connsiteX3" fmla="*/ 0 w 835573"/>
              <a:gd name="connsiteY3" fmla="*/ 26275 h 325820"/>
            </a:gdLst>
            <a:ahLst/>
            <a:cxnLst>
              <a:cxn ang="0">
                <a:pos x="connsiteX0" y="connsiteY0"/>
              </a:cxn>
              <a:cxn ang="0">
                <a:pos x="connsiteX1" y="connsiteY1"/>
              </a:cxn>
              <a:cxn ang="0">
                <a:pos x="connsiteX2" y="connsiteY2"/>
              </a:cxn>
              <a:cxn ang="0">
                <a:pos x="connsiteX3" y="connsiteY3"/>
              </a:cxn>
            </a:cxnLst>
            <a:rect l="l" t="t" r="r" b="b"/>
            <a:pathLst>
              <a:path w="835573" h="325820">
                <a:moveTo>
                  <a:pt x="835573" y="325820"/>
                </a:moveTo>
                <a:cubicBezTo>
                  <a:pt x="727841" y="233855"/>
                  <a:pt x="620110" y="141890"/>
                  <a:pt x="520262" y="89338"/>
                </a:cubicBezTo>
                <a:cubicBezTo>
                  <a:pt x="420414" y="36786"/>
                  <a:pt x="323193" y="21021"/>
                  <a:pt x="236483" y="10510"/>
                </a:cubicBezTo>
                <a:cubicBezTo>
                  <a:pt x="149773" y="0"/>
                  <a:pt x="74886" y="13137"/>
                  <a:pt x="0" y="26275"/>
                </a:cubicBezTo>
              </a:path>
            </a:pathLst>
          </a:cu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40" name="Ovale 39">
            <a:extLst>
              <a:ext uri="{FF2B5EF4-FFF2-40B4-BE49-F238E27FC236}">
                <a16:creationId xmlns:a16="http://schemas.microsoft.com/office/drawing/2014/main" id="{6E13FAC8-2870-48EF-B8BD-9D1DE4FFC05F}"/>
              </a:ext>
            </a:extLst>
          </p:cNvPr>
          <p:cNvSpPr/>
          <p:nvPr/>
        </p:nvSpPr>
        <p:spPr>
          <a:xfrm flipH="1">
            <a:off x="4286250" y="4286250"/>
            <a:ext cx="144463"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8465" name="Rettangolo 40">
            <a:extLst>
              <a:ext uri="{FF2B5EF4-FFF2-40B4-BE49-F238E27FC236}">
                <a16:creationId xmlns:a16="http://schemas.microsoft.com/office/drawing/2014/main" id="{7F7136AE-1139-4C78-8AB2-8FB031ED9425}"/>
              </a:ext>
            </a:extLst>
          </p:cNvPr>
          <p:cNvSpPr>
            <a:spLocks noChangeArrowheads="1"/>
          </p:cNvSpPr>
          <p:nvPr/>
        </p:nvSpPr>
        <p:spPr bwMode="auto">
          <a:xfrm>
            <a:off x="4429125" y="428625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P</a:t>
            </a:r>
          </a:p>
        </p:txBody>
      </p:sp>
      <p:sp>
        <p:nvSpPr>
          <p:cNvPr id="42" name="Ovale 41">
            <a:extLst>
              <a:ext uri="{FF2B5EF4-FFF2-40B4-BE49-F238E27FC236}">
                <a16:creationId xmlns:a16="http://schemas.microsoft.com/office/drawing/2014/main" id="{41ADD1D4-95FA-46FE-BAE4-83D2A2FE9241}"/>
              </a:ext>
            </a:extLst>
          </p:cNvPr>
          <p:cNvSpPr/>
          <p:nvPr/>
        </p:nvSpPr>
        <p:spPr>
          <a:xfrm>
            <a:off x="2857500" y="3000375"/>
            <a:ext cx="2286000" cy="21431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8467" name="Rettangolo 43">
            <a:extLst>
              <a:ext uri="{FF2B5EF4-FFF2-40B4-BE49-F238E27FC236}">
                <a16:creationId xmlns:a16="http://schemas.microsoft.com/office/drawing/2014/main" id="{5AF8814C-663C-49BF-82C2-78F120D74E48}"/>
              </a:ext>
            </a:extLst>
          </p:cNvPr>
          <p:cNvSpPr>
            <a:spLocks noChangeArrowheads="1"/>
          </p:cNvSpPr>
          <p:nvPr/>
        </p:nvSpPr>
        <p:spPr bwMode="auto">
          <a:xfrm>
            <a:off x="5357813" y="4643438"/>
            <a:ext cx="36433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Attenzione che a sx del punto P (cioè tra P ed S) la resistenza e la potenza necessarie sono sottostimate perché la polare non è più parabolica. L’andamento corretto del RC e dell’angolo sono riportati tratteggiati.</a:t>
            </a:r>
          </a:p>
          <a:p>
            <a:pPr algn="just" eaLnBrk="1" hangingPunct="1"/>
            <a:r>
              <a:rPr lang="it-IT" altLang="it-IT" sz="1600"/>
              <a:t>Quindi angolo max tra P ed S.</a:t>
            </a:r>
          </a:p>
        </p:txBody>
      </p:sp>
      <p:sp>
        <p:nvSpPr>
          <p:cNvPr id="46" name="Figura a mano libera 45">
            <a:extLst>
              <a:ext uri="{FF2B5EF4-FFF2-40B4-BE49-F238E27FC236}">
                <a16:creationId xmlns:a16="http://schemas.microsoft.com/office/drawing/2014/main" id="{4C8DB63D-5FEF-44E9-B89F-CAEAB1CEF33E}"/>
              </a:ext>
            </a:extLst>
          </p:cNvPr>
          <p:cNvSpPr/>
          <p:nvPr/>
        </p:nvSpPr>
        <p:spPr>
          <a:xfrm>
            <a:off x="4357688" y="1071563"/>
            <a:ext cx="268287" cy="285750"/>
          </a:xfrm>
          <a:custGeom>
            <a:avLst/>
            <a:gdLst>
              <a:gd name="connsiteX0" fmla="*/ 268014 w 268014"/>
              <a:gd name="connsiteY0" fmla="*/ 0 h 157655"/>
              <a:gd name="connsiteX1" fmla="*/ 173421 w 268014"/>
              <a:gd name="connsiteY1" fmla="*/ 31531 h 157655"/>
              <a:gd name="connsiteX2" fmla="*/ 0 w 268014"/>
              <a:gd name="connsiteY2" fmla="*/ 157655 h 157655"/>
            </a:gdLst>
            <a:ahLst/>
            <a:cxnLst>
              <a:cxn ang="0">
                <a:pos x="connsiteX0" y="connsiteY0"/>
              </a:cxn>
              <a:cxn ang="0">
                <a:pos x="connsiteX1" y="connsiteY1"/>
              </a:cxn>
              <a:cxn ang="0">
                <a:pos x="connsiteX2" y="connsiteY2"/>
              </a:cxn>
            </a:cxnLst>
            <a:rect l="l" t="t" r="r" b="b"/>
            <a:pathLst>
              <a:path w="268014" h="157655">
                <a:moveTo>
                  <a:pt x="268014" y="0"/>
                </a:moveTo>
                <a:cubicBezTo>
                  <a:pt x="243052" y="2627"/>
                  <a:pt x="218090" y="5255"/>
                  <a:pt x="173421" y="31531"/>
                </a:cubicBezTo>
                <a:cubicBezTo>
                  <a:pt x="128752" y="57807"/>
                  <a:pt x="64376" y="107731"/>
                  <a:pt x="0" y="157655"/>
                </a:cubicBezTo>
              </a:path>
            </a:pathLst>
          </a:cu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it-IT"/>
          </a:p>
        </p:txBody>
      </p:sp>
      <p:sp>
        <p:nvSpPr>
          <p:cNvPr id="18469" name="Rettangolo 46">
            <a:extLst>
              <a:ext uri="{FF2B5EF4-FFF2-40B4-BE49-F238E27FC236}">
                <a16:creationId xmlns:a16="http://schemas.microsoft.com/office/drawing/2014/main" id="{BFEE7A42-114A-4678-B3F1-EF168DA9D658}"/>
              </a:ext>
            </a:extLst>
          </p:cNvPr>
          <p:cNvSpPr>
            <a:spLocks noChangeArrowheads="1"/>
          </p:cNvSpPr>
          <p:nvPr/>
        </p:nvSpPr>
        <p:spPr bwMode="auto">
          <a:xfrm>
            <a:off x="3778250" y="3143250"/>
            <a:ext cx="936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Andamento con polare parabolica</a:t>
            </a:r>
          </a:p>
        </p:txBody>
      </p:sp>
      <p:sp>
        <p:nvSpPr>
          <p:cNvPr id="18470" name="Rettangolo 47">
            <a:extLst>
              <a:ext uri="{FF2B5EF4-FFF2-40B4-BE49-F238E27FC236}">
                <a16:creationId xmlns:a16="http://schemas.microsoft.com/office/drawing/2014/main" id="{745B0F8A-B180-4C3D-83D4-D8D8511E582F}"/>
              </a:ext>
            </a:extLst>
          </p:cNvPr>
          <p:cNvSpPr>
            <a:spLocks noChangeArrowheads="1"/>
          </p:cNvSpPr>
          <p:nvPr/>
        </p:nvSpPr>
        <p:spPr bwMode="auto">
          <a:xfrm>
            <a:off x="3071813" y="4140200"/>
            <a:ext cx="936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Andamento con polare reale</a:t>
            </a:r>
          </a:p>
        </p:txBody>
      </p:sp>
      <p:sp>
        <p:nvSpPr>
          <p:cNvPr id="41" name="Segnaposto piè di pagina 4">
            <a:extLst>
              <a:ext uri="{FF2B5EF4-FFF2-40B4-BE49-F238E27FC236}">
                <a16:creationId xmlns:a16="http://schemas.microsoft.com/office/drawing/2014/main" id="{6EFE755B-AC0A-4A85-9B14-10AA900F6F6C}"/>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5" name="Rectangle 2">
            <a:extLst>
              <a:ext uri="{FF2B5EF4-FFF2-40B4-BE49-F238E27FC236}">
                <a16:creationId xmlns:a16="http://schemas.microsoft.com/office/drawing/2014/main" id="{679737EE-E19A-4A4C-AECA-1D6B8EA8C29D}"/>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19466" name="Rectangle 3">
            <a:extLst>
              <a:ext uri="{FF2B5EF4-FFF2-40B4-BE49-F238E27FC236}">
                <a16:creationId xmlns:a16="http://schemas.microsoft.com/office/drawing/2014/main" id="{45414246-94E8-4C72-99A3-E268EB257E81}"/>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7" name="Rectangle 4">
            <a:extLst>
              <a:ext uri="{FF2B5EF4-FFF2-40B4-BE49-F238E27FC236}">
                <a16:creationId xmlns:a16="http://schemas.microsoft.com/office/drawing/2014/main" id="{247D1450-7EA8-4116-8D2D-F316681DC375}"/>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8" name="Rectangle 5">
            <a:extLst>
              <a:ext uri="{FF2B5EF4-FFF2-40B4-BE49-F238E27FC236}">
                <a16:creationId xmlns:a16="http://schemas.microsoft.com/office/drawing/2014/main" id="{03DEA541-228B-458D-A21C-F5E03B2A8E97}"/>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9" name="Rectangle 6">
            <a:extLst>
              <a:ext uri="{FF2B5EF4-FFF2-40B4-BE49-F238E27FC236}">
                <a16:creationId xmlns:a16="http://schemas.microsoft.com/office/drawing/2014/main" id="{862BB5C9-C908-4435-A64E-1F4679679747}"/>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0" name="Rectangle 7">
            <a:extLst>
              <a:ext uri="{FF2B5EF4-FFF2-40B4-BE49-F238E27FC236}">
                <a16:creationId xmlns:a16="http://schemas.microsoft.com/office/drawing/2014/main" id="{61454F61-32CC-4099-B704-4C0CE8770945}"/>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1" name="Rectangle 8">
            <a:extLst>
              <a:ext uri="{FF2B5EF4-FFF2-40B4-BE49-F238E27FC236}">
                <a16:creationId xmlns:a16="http://schemas.microsoft.com/office/drawing/2014/main" id="{49CC70F7-D912-4024-B51F-BB879E2BB621}"/>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2" name="Rectangle 9">
            <a:extLst>
              <a:ext uri="{FF2B5EF4-FFF2-40B4-BE49-F238E27FC236}">
                <a16:creationId xmlns:a16="http://schemas.microsoft.com/office/drawing/2014/main" id="{7648CBD5-11AA-4C93-984D-CF2277CCD5F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3" name="Rectangle 12">
            <a:extLst>
              <a:ext uri="{FF2B5EF4-FFF2-40B4-BE49-F238E27FC236}">
                <a16:creationId xmlns:a16="http://schemas.microsoft.com/office/drawing/2014/main" id="{8A53F1CD-3A8E-41AE-9FAE-FD037D12F16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4" name="Text Box 16">
            <a:extLst>
              <a:ext uri="{FF2B5EF4-FFF2-40B4-BE49-F238E27FC236}">
                <a16:creationId xmlns:a16="http://schemas.microsoft.com/office/drawing/2014/main" id="{E7AE708A-96BC-4B0D-B5BE-1F20F516CDFC}"/>
              </a:ext>
            </a:extLst>
          </p:cNvPr>
          <p:cNvSpPr txBox="1">
            <a:spLocks noChangeArrowheads="1"/>
          </p:cNvSpPr>
          <p:nvPr/>
        </p:nvSpPr>
        <p:spPr bwMode="auto">
          <a:xfrm>
            <a:off x="285750" y="500063"/>
            <a:ext cx="267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a:t>
            </a:r>
          </a:p>
        </p:txBody>
      </p:sp>
      <p:sp>
        <p:nvSpPr>
          <p:cNvPr id="19475" name="Rectangle 18">
            <a:extLst>
              <a:ext uri="{FF2B5EF4-FFF2-40B4-BE49-F238E27FC236}">
                <a16:creationId xmlns:a16="http://schemas.microsoft.com/office/drawing/2014/main" id="{3D49AAA0-D7FA-4150-9853-573CB4808AB5}"/>
              </a:ext>
            </a:extLst>
          </p:cNvPr>
          <p:cNvSpPr>
            <a:spLocks noChangeArrowheads="1"/>
          </p:cNvSpPr>
          <p:nvPr/>
        </p:nvSpPr>
        <p:spPr bwMode="auto">
          <a:xfrm>
            <a:off x="0"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9458" name="Object 17">
            <a:extLst>
              <a:ext uri="{FF2B5EF4-FFF2-40B4-BE49-F238E27FC236}">
                <a16:creationId xmlns:a16="http://schemas.microsoft.com/office/drawing/2014/main" id="{BB431D28-B048-4848-A7C9-83CCD0FE4CFC}"/>
              </a:ext>
            </a:extLst>
          </p:cNvPr>
          <p:cNvGraphicFramePr>
            <a:graphicFrameLocks noChangeAspect="1"/>
          </p:cNvGraphicFramePr>
          <p:nvPr/>
        </p:nvGraphicFramePr>
        <p:xfrm>
          <a:off x="395288" y="1125538"/>
          <a:ext cx="3744912" cy="1963737"/>
        </p:xfrm>
        <a:graphic>
          <a:graphicData uri="http://schemas.openxmlformats.org/presentationml/2006/ole">
            <mc:AlternateContent xmlns:mc="http://schemas.openxmlformats.org/markup-compatibility/2006">
              <mc:Choice xmlns:v="urn:schemas-microsoft-com:vml" Requires="v">
                <p:oleObj spid="_x0000_s19517" name="Microsoft Drawing" r:id="rId3" imgW="2540000" imgH="1333500" progId="MSDraw">
                  <p:embed/>
                </p:oleObj>
              </mc:Choice>
              <mc:Fallback>
                <p:oleObj name="Microsoft Drawing" r:id="rId3" imgW="2540000" imgH="1333500" progId="MSDraw">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25538"/>
                        <a:ext cx="3744912" cy="196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76" name="Rectangle 20">
            <a:extLst>
              <a:ext uri="{FF2B5EF4-FFF2-40B4-BE49-F238E27FC236}">
                <a16:creationId xmlns:a16="http://schemas.microsoft.com/office/drawing/2014/main" id="{95DA464F-9FCB-4775-906B-46AC9590E0AF}"/>
              </a:ext>
            </a:extLst>
          </p:cNvPr>
          <p:cNvSpPr>
            <a:spLocks noChangeArrowheads="1"/>
          </p:cNvSpPr>
          <p:nvPr/>
        </p:nvSpPr>
        <p:spPr bwMode="auto">
          <a:xfrm>
            <a:off x="0"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9459" name="Object 19">
            <a:extLst>
              <a:ext uri="{FF2B5EF4-FFF2-40B4-BE49-F238E27FC236}">
                <a16:creationId xmlns:a16="http://schemas.microsoft.com/office/drawing/2014/main" id="{BBB1FBA9-126C-4C59-8182-DFDB8AE2A050}"/>
              </a:ext>
            </a:extLst>
          </p:cNvPr>
          <p:cNvGraphicFramePr>
            <a:graphicFrameLocks noChangeAspect="1"/>
          </p:cNvGraphicFramePr>
          <p:nvPr/>
        </p:nvGraphicFramePr>
        <p:xfrm>
          <a:off x="4248150" y="857250"/>
          <a:ext cx="4895850" cy="1031875"/>
        </p:xfrm>
        <a:graphic>
          <a:graphicData uri="http://schemas.openxmlformats.org/presentationml/2006/ole">
            <mc:AlternateContent xmlns:mc="http://schemas.openxmlformats.org/markup-compatibility/2006">
              <mc:Choice xmlns:v="urn:schemas-microsoft-com:vml" Requires="v">
                <p:oleObj spid="_x0000_s19518" name="Microsoft Drawing" r:id="rId5" imgW="3028950" imgH="635000" progId="MSDraw">
                  <p:embed/>
                </p:oleObj>
              </mc:Choice>
              <mc:Fallback>
                <p:oleObj name="Microsoft Drawing" r:id="rId5" imgW="3028950" imgH="635000" progId="MSDraw">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8150" y="857250"/>
                        <a:ext cx="4895850"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477" name="Picture 26">
            <a:extLst>
              <a:ext uri="{FF2B5EF4-FFF2-40B4-BE49-F238E27FC236}">
                <a16:creationId xmlns:a16="http://schemas.microsoft.com/office/drawing/2014/main" id="{7A5DA09B-2007-494E-8837-73D1858D4B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75" y="3262313"/>
            <a:ext cx="717232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8" name="Segnaposto numero diapositiva 16">
            <a:extLst>
              <a:ext uri="{FF2B5EF4-FFF2-40B4-BE49-F238E27FC236}">
                <a16:creationId xmlns:a16="http://schemas.microsoft.com/office/drawing/2014/main" id="{3D2B2E94-D875-4903-8B69-6B30C3D28D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CADA544-BD1F-4C5A-A5F7-A9856AF75B57}" type="slidenum">
              <a:rPr lang="it-IT" altLang="it-IT" sz="1400"/>
              <a:pPr eaLnBrk="1" hangingPunct="1"/>
              <a:t>27</a:t>
            </a:fld>
            <a:endParaRPr lang="it-IT" altLang="it-IT" sz="1400"/>
          </a:p>
        </p:txBody>
      </p:sp>
      <p:graphicFrame>
        <p:nvGraphicFramePr>
          <p:cNvPr id="19460" name="Object 4">
            <a:extLst>
              <a:ext uri="{FF2B5EF4-FFF2-40B4-BE49-F238E27FC236}">
                <a16:creationId xmlns:a16="http://schemas.microsoft.com/office/drawing/2014/main" id="{78B100C5-AD9F-4CBE-9BFB-EF0FD4309D90}"/>
              </a:ext>
            </a:extLst>
          </p:cNvPr>
          <p:cNvGraphicFramePr>
            <a:graphicFrameLocks noChangeAspect="1"/>
          </p:cNvGraphicFramePr>
          <p:nvPr/>
        </p:nvGraphicFramePr>
        <p:xfrm>
          <a:off x="1785938" y="3643313"/>
          <a:ext cx="2584450" cy="447675"/>
        </p:xfrm>
        <a:graphic>
          <a:graphicData uri="http://schemas.openxmlformats.org/presentationml/2006/ole">
            <mc:AlternateContent xmlns:mc="http://schemas.openxmlformats.org/markup-compatibility/2006">
              <mc:Choice xmlns:v="urn:schemas-microsoft-com:vml" Requires="v">
                <p:oleObj spid="_x0000_s19519" name="Equazione" r:id="rId8" imgW="1041120" imgH="177480" progId="Equation.3">
                  <p:embed/>
                </p:oleObj>
              </mc:Choice>
              <mc:Fallback>
                <p:oleObj name="Equazione" r:id="rId8" imgW="1041120" imgH="17748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5938" y="3643313"/>
                        <a:ext cx="2584450" cy="447675"/>
                      </a:xfrm>
                      <a:prstGeom prst="rect">
                        <a:avLst/>
                      </a:prstGeom>
                      <a:solidFill>
                        <a:schemeClr val="bg1"/>
                      </a:solidFill>
                    </p:spPr>
                  </p:pic>
                </p:oleObj>
              </mc:Fallback>
            </mc:AlternateContent>
          </a:graphicData>
        </a:graphic>
      </p:graphicFrame>
      <p:graphicFrame>
        <p:nvGraphicFramePr>
          <p:cNvPr id="19461" name="Object 5">
            <a:extLst>
              <a:ext uri="{FF2B5EF4-FFF2-40B4-BE49-F238E27FC236}">
                <a16:creationId xmlns:a16="http://schemas.microsoft.com/office/drawing/2014/main" id="{DE736544-2ED0-49CA-8372-1F2CD95601D6}"/>
              </a:ext>
            </a:extLst>
          </p:cNvPr>
          <p:cNvGraphicFramePr>
            <a:graphicFrameLocks noChangeAspect="1"/>
          </p:cNvGraphicFramePr>
          <p:nvPr/>
        </p:nvGraphicFramePr>
        <p:xfrm>
          <a:off x="1785938" y="4143375"/>
          <a:ext cx="1870075" cy="428625"/>
        </p:xfrm>
        <a:graphic>
          <a:graphicData uri="http://schemas.openxmlformats.org/presentationml/2006/ole">
            <mc:AlternateContent xmlns:mc="http://schemas.openxmlformats.org/markup-compatibility/2006">
              <mc:Choice xmlns:v="urn:schemas-microsoft-com:vml" Requires="v">
                <p:oleObj spid="_x0000_s19520" name="Equazione" r:id="rId10" imgW="787320" imgH="177480" progId="Equation.3">
                  <p:embed/>
                </p:oleObj>
              </mc:Choice>
              <mc:Fallback>
                <p:oleObj name="Equazione" r:id="rId10" imgW="787320" imgH="17748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5938" y="4143375"/>
                        <a:ext cx="1870075" cy="428625"/>
                      </a:xfrm>
                      <a:prstGeom prst="rect">
                        <a:avLst/>
                      </a:prstGeom>
                      <a:solidFill>
                        <a:schemeClr val="bg1"/>
                      </a:solidFill>
                    </p:spPr>
                  </p:pic>
                </p:oleObj>
              </mc:Fallback>
            </mc:AlternateContent>
          </a:graphicData>
        </a:graphic>
      </p:graphicFrame>
      <p:cxnSp>
        <p:nvCxnSpPr>
          <p:cNvPr id="22" name="Connettore 2 21">
            <a:extLst>
              <a:ext uri="{FF2B5EF4-FFF2-40B4-BE49-F238E27FC236}">
                <a16:creationId xmlns:a16="http://schemas.microsoft.com/office/drawing/2014/main" id="{EC1E5745-86C7-462A-9F9E-9068144EE138}"/>
              </a:ext>
            </a:extLst>
          </p:cNvPr>
          <p:cNvCxnSpPr/>
          <p:nvPr/>
        </p:nvCxnSpPr>
        <p:spPr>
          <a:xfrm rot="16200000" flipV="1">
            <a:off x="3500438" y="1071562"/>
            <a:ext cx="1143000" cy="428625"/>
          </a:xfrm>
          <a:prstGeom prst="straightConnector1">
            <a:avLst/>
          </a:prstGeom>
          <a:ln w="25400">
            <a:tailEnd type="arrow"/>
          </a:ln>
        </p:spPr>
        <p:style>
          <a:lnRef idx="1">
            <a:schemeClr val="accent2"/>
          </a:lnRef>
          <a:fillRef idx="0">
            <a:schemeClr val="accent2"/>
          </a:fillRef>
          <a:effectRef idx="0">
            <a:schemeClr val="accent2"/>
          </a:effectRef>
          <a:fontRef idx="minor">
            <a:schemeClr val="tx1"/>
          </a:fontRef>
        </p:style>
      </p:cxnSp>
      <p:cxnSp>
        <p:nvCxnSpPr>
          <p:cNvPr id="23" name="Connettore 2 22">
            <a:extLst>
              <a:ext uri="{FF2B5EF4-FFF2-40B4-BE49-F238E27FC236}">
                <a16:creationId xmlns:a16="http://schemas.microsoft.com/office/drawing/2014/main" id="{EF7AB41E-5255-4C79-A171-B6CC7898C36A}"/>
              </a:ext>
            </a:extLst>
          </p:cNvPr>
          <p:cNvCxnSpPr/>
          <p:nvPr/>
        </p:nvCxnSpPr>
        <p:spPr>
          <a:xfrm rot="10800000" flipV="1">
            <a:off x="3786188" y="1857375"/>
            <a:ext cx="509587" cy="285750"/>
          </a:xfrm>
          <a:prstGeom prst="straightConnector1">
            <a:avLst/>
          </a:prstGeom>
          <a:ln w="25400">
            <a:tailEnd type="arrow"/>
          </a:ln>
        </p:spPr>
        <p:style>
          <a:lnRef idx="1">
            <a:schemeClr val="accent2"/>
          </a:lnRef>
          <a:fillRef idx="0">
            <a:schemeClr val="accent2"/>
          </a:fillRef>
          <a:effectRef idx="0">
            <a:schemeClr val="accent2"/>
          </a:effectRef>
          <a:fontRef idx="minor">
            <a:schemeClr val="tx1"/>
          </a:fontRef>
        </p:style>
      </p:cxnSp>
      <p:cxnSp>
        <p:nvCxnSpPr>
          <p:cNvPr id="26" name="Connettore 2 25">
            <a:extLst>
              <a:ext uri="{FF2B5EF4-FFF2-40B4-BE49-F238E27FC236}">
                <a16:creationId xmlns:a16="http://schemas.microsoft.com/office/drawing/2014/main" id="{71627A2D-23B7-4B1B-B38A-FE0AF0B25CF3}"/>
              </a:ext>
            </a:extLst>
          </p:cNvPr>
          <p:cNvCxnSpPr/>
          <p:nvPr/>
        </p:nvCxnSpPr>
        <p:spPr>
          <a:xfrm rot="5400000">
            <a:off x="3572669" y="2570956"/>
            <a:ext cx="1428750" cy="1588"/>
          </a:xfrm>
          <a:prstGeom prst="straightConnector1">
            <a:avLst/>
          </a:prstGeom>
          <a:ln w="2540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9483" name="Rettangolo 29">
            <a:extLst>
              <a:ext uri="{FF2B5EF4-FFF2-40B4-BE49-F238E27FC236}">
                <a16:creationId xmlns:a16="http://schemas.microsoft.com/office/drawing/2014/main" id="{07EF81DC-279F-4235-AF4D-8031D2E31C67}"/>
              </a:ext>
            </a:extLst>
          </p:cNvPr>
          <p:cNvSpPr>
            <a:spLocks noChangeArrowheads="1"/>
          </p:cNvSpPr>
          <p:nvPr/>
        </p:nvSpPr>
        <p:spPr bwMode="auto">
          <a:xfrm>
            <a:off x="4000500" y="857250"/>
            <a:ext cx="371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L</a:t>
            </a:r>
          </a:p>
        </p:txBody>
      </p:sp>
      <p:sp>
        <p:nvSpPr>
          <p:cNvPr id="19484" name="Rettangolo 30">
            <a:extLst>
              <a:ext uri="{FF2B5EF4-FFF2-40B4-BE49-F238E27FC236}">
                <a16:creationId xmlns:a16="http://schemas.microsoft.com/office/drawing/2014/main" id="{35E4F19E-DA40-49CE-A389-8BD54B47A405}"/>
              </a:ext>
            </a:extLst>
          </p:cNvPr>
          <p:cNvSpPr>
            <a:spLocks noChangeArrowheads="1"/>
          </p:cNvSpPr>
          <p:nvPr/>
        </p:nvSpPr>
        <p:spPr bwMode="auto">
          <a:xfrm>
            <a:off x="4271963" y="2324100"/>
            <a:ext cx="474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W</a:t>
            </a:r>
          </a:p>
        </p:txBody>
      </p:sp>
      <p:sp>
        <p:nvSpPr>
          <p:cNvPr id="19485" name="Rettangolo 31">
            <a:extLst>
              <a:ext uri="{FF2B5EF4-FFF2-40B4-BE49-F238E27FC236}">
                <a16:creationId xmlns:a16="http://schemas.microsoft.com/office/drawing/2014/main" id="{65421A86-500E-4FA7-A9F6-A8E9D0BB9B97}"/>
              </a:ext>
            </a:extLst>
          </p:cNvPr>
          <p:cNvSpPr>
            <a:spLocks noChangeArrowheads="1"/>
          </p:cNvSpPr>
          <p:nvPr/>
        </p:nvSpPr>
        <p:spPr bwMode="auto">
          <a:xfrm>
            <a:off x="3643313" y="1609725"/>
            <a:ext cx="407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D</a:t>
            </a:r>
          </a:p>
        </p:txBody>
      </p:sp>
      <p:cxnSp>
        <p:nvCxnSpPr>
          <p:cNvPr id="33" name="Connettore 2 32">
            <a:extLst>
              <a:ext uri="{FF2B5EF4-FFF2-40B4-BE49-F238E27FC236}">
                <a16:creationId xmlns:a16="http://schemas.microsoft.com/office/drawing/2014/main" id="{3D248A8E-F1C8-4166-8E13-CBF0DA50DE29}"/>
              </a:ext>
            </a:extLst>
          </p:cNvPr>
          <p:cNvCxnSpPr/>
          <p:nvPr/>
        </p:nvCxnSpPr>
        <p:spPr>
          <a:xfrm flipV="1">
            <a:off x="4286250" y="1500188"/>
            <a:ext cx="857250" cy="366712"/>
          </a:xfrm>
          <a:prstGeom prst="straightConnector1">
            <a:avLst/>
          </a:prstGeom>
          <a:ln w="2540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9487" name="Rettangolo 34">
            <a:extLst>
              <a:ext uri="{FF2B5EF4-FFF2-40B4-BE49-F238E27FC236}">
                <a16:creationId xmlns:a16="http://schemas.microsoft.com/office/drawing/2014/main" id="{DC3993B1-4742-4786-A859-330120814ACC}"/>
              </a:ext>
            </a:extLst>
          </p:cNvPr>
          <p:cNvSpPr>
            <a:spLocks noChangeArrowheads="1"/>
          </p:cNvSpPr>
          <p:nvPr/>
        </p:nvSpPr>
        <p:spPr bwMode="auto">
          <a:xfrm>
            <a:off x="4500563" y="1214438"/>
            <a:ext cx="371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T</a:t>
            </a:r>
          </a:p>
        </p:txBody>
      </p:sp>
      <p:sp>
        <p:nvSpPr>
          <p:cNvPr id="19488" name="Rettangolo 36">
            <a:extLst>
              <a:ext uri="{FF2B5EF4-FFF2-40B4-BE49-F238E27FC236}">
                <a16:creationId xmlns:a16="http://schemas.microsoft.com/office/drawing/2014/main" id="{40D295A2-7F0E-49ED-BD57-3D15B7D963F7}"/>
              </a:ext>
            </a:extLst>
          </p:cNvPr>
          <p:cNvSpPr>
            <a:spLocks noChangeArrowheads="1"/>
          </p:cNvSpPr>
          <p:nvPr/>
        </p:nvSpPr>
        <p:spPr bwMode="auto">
          <a:xfrm>
            <a:off x="1928813" y="3214688"/>
            <a:ext cx="1670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(ASSI VENTO)</a:t>
            </a:r>
          </a:p>
        </p:txBody>
      </p:sp>
      <p:graphicFrame>
        <p:nvGraphicFramePr>
          <p:cNvPr id="19462" name="Object 6">
            <a:extLst>
              <a:ext uri="{FF2B5EF4-FFF2-40B4-BE49-F238E27FC236}">
                <a16:creationId xmlns:a16="http://schemas.microsoft.com/office/drawing/2014/main" id="{C442A5D5-04F1-40CE-9DB5-412D700B4678}"/>
              </a:ext>
            </a:extLst>
          </p:cNvPr>
          <p:cNvGraphicFramePr>
            <a:graphicFrameLocks noChangeAspect="1"/>
          </p:cNvGraphicFramePr>
          <p:nvPr/>
        </p:nvGraphicFramePr>
        <p:xfrm>
          <a:off x="5051425" y="3600450"/>
          <a:ext cx="3663950" cy="828675"/>
        </p:xfrm>
        <a:graphic>
          <a:graphicData uri="http://schemas.openxmlformats.org/presentationml/2006/ole">
            <mc:AlternateContent xmlns:mc="http://schemas.openxmlformats.org/markup-compatibility/2006">
              <mc:Choice xmlns:v="urn:schemas-microsoft-com:vml" Requires="v">
                <p:oleObj spid="_x0000_s19521" name="Equazione" r:id="rId12" imgW="1765080" imgH="393480" progId="Equation.3">
                  <p:embed/>
                </p:oleObj>
              </mc:Choice>
              <mc:Fallback>
                <p:oleObj name="Equazione" r:id="rId12" imgW="1765080" imgH="39348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51425" y="3600450"/>
                        <a:ext cx="3663950" cy="828675"/>
                      </a:xfrm>
                      <a:prstGeom prst="rect">
                        <a:avLst/>
                      </a:prstGeom>
                      <a:solidFill>
                        <a:schemeClr val="bg1"/>
                      </a:solidFill>
                    </p:spPr>
                  </p:pic>
                </p:oleObj>
              </mc:Fallback>
            </mc:AlternateContent>
          </a:graphicData>
        </a:graphic>
      </p:graphicFrame>
      <p:graphicFrame>
        <p:nvGraphicFramePr>
          <p:cNvPr id="19463" name="Object 7">
            <a:extLst>
              <a:ext uri="{FF2B5EF4-FFF2-40B4-BE49-F238E27FC236}">
                <a16:creationId xmlns:a16="http://schemas.microsoft.com/office/drawing/2014/main" id="{F795AE7F-F76A-46A8-B1A7-2C10B8BEFD97}"/>
              </a:ext>
            </a:extLst>
          </p:cNvPr>
          <p:cNvGraphicFramePr>
            <a:graphicFrameLocks noChangeAspect="1"/>
          </p:cNvGraphicFramePr>
          <p:nvPr/>
        </p:nvGraphicFramePr>
        <p:xfrm>
          <a:off x="2722563" y="5357813"/>
          <a:ext cx="5219700" cy="828675"/>
        </p:xfrm>
        <a:graphic>
          <a:graphicData uri="http://schemas.openxmlformats.org/presentationml/2006/ole">
            <mc:AlternateContent xmlns:mc="http://schemas.openxmlformats.org/markup-compatibility/2006">
              <mc:Choice xmlns:v="urn:schemas-microsoft-com:vml" Requires="v">
                <p:oleObj spid="_x0000_s19522" name="Equazione" r:id="rId14" imgW="2514600" imgH="393480" progId="Equation.3">
                  <p:embed/>
                </p:oleObj>
              </mc:Choice>
              <mc:Fallback>
                <p:oleObj name="Equazione" r:id="rId14" imgW="2514600" imgH="39348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2563" y="5357813"/>
                        <a:ext cx="5219700" cy="828675"/>
                      </a:xfrm>
                      <a:prstGeom prst="rect">
                        <a:avLst/>
                      </a:prstGeom>
                      <a:solidFill>
                        <a:schemeClr val="bg1"/>
                      </a:solidFill>
                    </p:spPr>
                  </p:pic>
                </p:oleObj>
              </mc:Fallback>
            </mc:AlternateContent>
          </a:graphicData>
        </a:graphic>
      </p:graphicFrame>
      <p:graphicFrame>
        <p:nvGraphicFramePr>
          <p:cNvPr id="19464" name="Object 8">
            <a:extLst>
              <a:ext uri="{FF2B5EF4-FFF2-40B4-BE49-F238E27FC236}">
                <a16:creationId xmlns:a16="http://schemas.microsoft.com/office/drawing/2014/main" id="{85BD808E-D30A-49B6-8EF9-60B2AF768D57}"/>
              </a:ext>
            </a:extLst>
          </p:cNvPr>
          <p:cNvGraphicFramePr>
            <a:graphicFrameLocks noChangeAspect="1"/>
          </p:cNvGraphicFramePr>
          <p:nvPr/>
        </p:nvGraphicFramePr>
        <p:xfrm>
          <a:off x="1143000" y="4929188"/>
          <a:ext cx="2428875" cy="477837"/>
        </p:xfrm>
        <a:graphic>
          <a:graphicData uri="http://schemas.openxmlformats.org/presentationml/2006/ole">
            <mc:AlternateContent xmlns:mc="http://schemas.openxmlformats.org/markup-compatibility/2006">
              <mc:Choice xmlns:v="urn:schemas-microsoft-com:vml" Requires="v">
                <p:oleObj spid="_x0000_s19523" name="Equazione" r:id="rId16" imgW="1180800" imgH="228600" progId="Equation.3">
                  <p:embed/>
                </p:oleObj>
              </mc:Choice>
              <mc:Fallback>
                <p:oleObj name="Equazione" r:id="rId16" imgW="1180800" imgH="228600" progId="Equation.3">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3000" y="4929188"/>
                        <a:ext cx="2428875" cy="477837"/>
                      </a:xfrm>
                      <a:prstGeom prst="rect">
                        <a:avLst/>
                      </a:prstGeom>
                      <a:solidFill>
                        <a:schemeClr val="bg1"/>
                      </a:solidFill>
                    </p:spPr>
                  </p:pic>
                </p:oleObj>
              </mc:Fallback>
            </mc:AlternateContent>
          </a:graphicData>
        </a:graphic>
      </p:graphicFrame>
      <p:sp>
        <p:nvSpPr>
          <p:cNvPr id="34" name="Segnaposto piè di pagina 4">
            <a:extLst>
              <a:ext uri="{FF2B5EF4-FFF2-40B4-BE49-F238E27FC236}">
                <a16:creationId xmlns:a16="http://schemas.microsoft.com/office/drawing/2014/main" id="{5C872AFC-F687-49AD-9877-21587B20BB7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2">
            <a:extLst>
              <a:ext uri="{FF2B5EF4-FFF2-40B4-BE49-F238E27FC236}">
                <a16:creationId xmlns:a16="http://schemas.microsoft.com/office/drawing/2014/main" id="{C56F5171-89AA-46FB-AB40-5DC6133D3865}"/>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0488" name="Rectangle 3">
            <a:extLst>
              <a:ext uri="{FF2B5EF4-FFF2-40B4-BE49-F238E27FC236}">
                <a16:creationId xmlns:a16="http://schemas.microsoft.com/office/drawing/2014/main" id="{068E6E2B-41B2-4E93-847B-D196C876F154}"/>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89" name="Rectangle 4">
            <a:extLst>
              <a:ext uri="{FF2B5EF4-FFF2-40B4-BE49-F238E27FC236}">
                <a16:creationId xmlns:a16="http://schemas.microsoft.com/office/drawing/2014/main" id="{04EF3A57-66C8-4A37-8CB1-C3016BBEADB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0" name="Rectangle 5">
            <a:extLst>
              <a:ext uri="{FF2B5EF4-FFF2-40B4-BE49-F238E27FC236}">
                <a16:creationId xmlns:a16="http://schemas.microsoft.com/office/drawing/2014/main" id="{8DADEAD4-D47F-4E66-8B49-6DF38C87A3CA}"/>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1" name="Rectangle 6">
            <a:extLst>
              <a:ext uri="{FF2B5EF4-FFF2-40B4-BE49-F238E27FC236}">
                <a16:creationId xmlns:a16="http://schemas.microsoft.com/office/drawing/2014/main" id="{D240A5B1-E565-454B-855A-313FCE640226}"/>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2" name="Rectangle 7">
            <a:extLst>
              <a:ext uri="{FF2B5EF4-FFF2-40B4-BE49-F238E27FC236}">
                <a16:creationId xmlns:a16="http://schemas.microsoft.com/office/drawing/2014/main" id="{413772D2-8E24-496B-AF90-C65F0356676F}"/>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3" name="Rectangle 8">
            <a:extLst>
              <a:ext uri="{FF2B5EF4-FFF2-40B4-BE49-F238E27FC236}">
                <a16:creationId xmlns:a16="http://schemas.microsoft.com/office/drawing/2014/main" id="{2282BF55-EAD4-414C-ADCC-E109FC1AB0E4}"/>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4" name="Rectangle 9">
            <a:extLst>
              <a:ext uri="{FF2B5EF4-FFF2-40B4-BE49-F238E27FC236}">
                <a16:creationId xmlns:a16="http://schemas.microsoft.com/office/drawing/2014/main" id="{2F9AE344-124A-4FB2-AB4B-57E8FF1A073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5" name="Rectangle 10">
            <a:extLst>
              <a:ext uri="{FF2B5EF4-FFF2-40B4-BE49-F238E27FC236}">
                <a16:creationId xmlns:a16="http://schemas.microsoft.com/office/drawing/2014/main" id="{A5CD2F9B-62ED-4BD9-947C-BBE6439C8FB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6" name="Text Box 11">
            <a:extLst>
              <a:ext uri="{FF2B5EF4-FFF2-40B4-BE49-F238E27FC236}">
                <a16:creationId xmlns:a16="http://schemas.microsoft.com/office/drawing/2014/main" id="{1F0C772A-5AF1-4DC6-B6F6-B1891B526C88}"/>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0497" name="Rectangle 12">
            <a:extLst>
              <a:ext uri="{FF2B5EF4-FFF2-40B4-BE49-F238E27FC236}">
                <a16:creationId xmlns:a16="http://schemas.microsoft.com/office/drawing/2014/main" id="{4ED0A8E9-1643-49D4-91A7-09D126C5DA86}"/>
              </a:ext>
            </a:extLst>
          </p:cNvPr>
          <p:cNvSpPr>
            <a:spLocks noChangeArrowheads="1"/>
          </p:cNvSpPr>
          <p:nvPr/>
        </p:nvSpPr>
        <p:spPr bwMode="auto">
          <a:xfrm>
            <a:off x="0"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8" name="Rectangle 14">
            <a:extLst>
              <a:ext uri="{FF2B5EF4-FFF2-40B4-BE49-F238E27FC236}">
                <a16:creationId xmlns:a16="http://schemas.microsoft.com/office/drawing/2014/main" id="{B9644551-AA46-4C4D-AEFB-7B8574C5D5B8}"/>
              </a:ext>
            </a:extLst>
          </p:cNvPr>
          <p:cNvSpPr>
            <a:spLocks noChangeArrowheads="1"/>
          </p:cNvSpPr>
          <p:nvPr/>
        </p:nvSpPr>
        <p:spPr bwMode="auto">
          <a:xfrm>
            <a:off x="0"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0482" name="Object 17">
            <a:extLst>
              <a:ext uri="{FF2B5EF4-FFF2-40B4-BE49-F238E27FC236}">
                <a16:creationId xmlns:a16="http://schemas.microsoft.com/office/drawing/2014/main" id="{C51C59D3-2BB7-4EEF-8F30-5B3111097492}"/>
              </a:ext>
            </a:extLst>
          </p:cNvPr>
          <p:cNvGraphicFramePr>
            <a:graphicFrameLocks noChangeAspect="1"/>
          </p:cNvGraphicFramePr>
          <p:nvPr/>
        </p:nvGraphicFramePr>
        <p:xfrm>
          <a:off x="249238" y="500063"/>
          <a:ext cx="2882900" cy="736600"/>
        </p:xfrm>
        <a:graphic>
          <a:graphicData uri="http://schemas.openxmlformats.org/presentationml/2006/ole">
            <mc:AlternateContent xmlns:mc="http://schemas.openxmlformats.org/markup-compatibility/2006">
              <mc:Choice xmlns:v="urn:schemas-microsoft-com:vml" Requires="v">
                <p:oleObj spid="_x0000_s20537" name="Equation" r:id="rId3" imgW="1536480" imgH="393480" progId="Equation.3">
                  <p:embed/>
                </p:oleObj>
              </mc:Choice>
              <mc:Fallback>
                <p:oleObj name="Equation" r:id="rId3" imgW="1536480" imgH="39348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8" y="500063"/>
                        <a:ext cx="2882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9" name="Rectangle 21">
            <a:extLst>
              <a:ext uri="{FF2B5EF4-FFF2-40B4-BE49-F238E27FC236}">
                <a16:creationId xmlns:a16="http://schemas.microsoft.com/office/drawing/2014/main" id="{9CE64E1A-EA0A-403B-8615-51453239D3E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0" name="Rectangle 23">
            <a:extLst>
              <a:ext uri="{FF2B5EF4-FFF2-40B4-BE49-F238E27FC236}">
                <a16:creationId xmlns:a16="http://schemas.microsoft.com/office/drawing/2014/main" id="{5C07105B-FEBA-47C7-BAD7-9ADD0D3FF974}"/>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0483" name="Object 22">
            <a:extLst>
              <a:ext uri="{FF2B5EF4-FFF2-40B4-BE49-F238E27FC236}">
                <a16:creationId xmlns:a16="http://schemas.microsoft.com/office/drawing/2014/main" id="{64910D02-C41D-4FCF-B05B-363BD5F4FCE5}"/>
              </a:ext>
            </a:extLst>
          </p:cNvPr>
          <p:cNvGraphicFramePr>
            <a:graphicFrameLocks noChangeAspect="1"/>
          </p:cNvGraphicFramePr>
          <p:nvPr/>
        </p:nvGraphicFramePr>
        <p:xfrm>
          <a:off x="214313" y="2286000"/>
          <a:ext cx="4248150" cy="890588"/>
        </p:xfrm>
        <a:graphic>
          <a:graphicData uri="http://schemas.openxmlformats.org/presentationml/2006/ole">
            <mc:AlternateContent xmlns:mc="http://schemas.openxmlformats.org/markup-compatibility/2006">
              <mc:Choice xmlns:v="urn:schemas-microsoft-com:vml" Requires="v">
                <p:oleObj spid="_x0000_s20538" name="Equation" r:id="rId5" imgW="2184400" imgH="457200" progId="Equation.3">
                  <p:embed/>
                </p:oleObj>
              </mc:Choice>
              <mc:Fallback>
                <p:oleObj name="Equation" r:id="rId5" imgW="2184400" imgH="457200"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3" y="2286000"/>
                        <a:ext cx="424815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4" name="Object 24">
            <a:extLst>
              <a:ext uri="{FF2B5EF4-FFF2-40B4-BE49-F238E27FC236}">
                <a16:creationId xmlns:a16="http://schemas.microsoft.com/office/drawing/2014/main" id="{8C848716-1935-4D0B-8826-4928C540A71A}"/>
              </a:ext>
            </a:extLst>
          </p:cNvPr>
          <p:cNvGraphicFramePr>
            <a:graphicFrameLocks noChangeAspect="1"/>
          </p:cNvGraphicFramePr>
          <p:nvPr/>
        </p:nvGraphicFramePr>
        <p:xfrm>
          <a:off x="285750" y="1214438"/>
          <a:ext cx="7742238" cy="1046162"/>
        </p:xfrm>
        <a:graphic>
          <a:graphicData uri="http://schemas.openxmlformats.org/presentationml/2006/ole">
            <mc:AlternateContent xmlns:mc="http://schemas.openxmlformats.org/markup-compatibility/2006">
              <mc:Choice xmlns:v="urn:schemas-microsoft-com:vml" Requires="v">
                <p:oleObj spid="_x0000_s20539" name="Equation" r:id="rId7" imgW="4127400" imgH="558720" progId="Equation.3">
                  <p:embed/>
                </p:oleObj>
              </mc:Choice>
              <mc:Fallback>
                <p:oleObj name="Equation" r:id="rId7" imgW="4127400" imgH="558720"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 y="1214438"/>
                        <a:ext cx="7742238" cy="1046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1" name="Segnaposto numero diapositiva 19">
            <a:extLst>
              <a:ext uri="{FF2B5EF4-FFF2-40B4-BE49-F238E27FC236}">
                <a16:creationId xmlns:a16="http://schemas.microsoft.com/office/drawing/2014/main" id="{89CEBFDE-67A8-4BDF-B685-3971133549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FBA271A-7690-46D0-B5B3-A4D3DB27F6C9}" type="slidenum">
              <a:rPr lang="it-IT" altLang="it-IT" sz="1400"/>
              <a:pPr eaLnBrk="1" hangingPunct="1"/>
              <a:t>28</a:t>
            </a:fld>
            <a:endParaRPr lang="it-IT" altLang="it-IT" sz="1400"/>
          </a:p>
        </p:txBody>
      </p:sp>
      <p:cxnSp>
        <p:nvCxnSpPr>
          <p:cNvPr id="22" name="Connettore 2 21">
            <a:extLst>
              <a:ext uri="{FF2B5EF4-FFF2-40B4-BE49-F238E27FC236}">
                <a16:creationId xmlns:a16="http://schemas.microsoft.com/office/drawing/2014/main" id="{9B9FDE68-EC18-401E-B352-CC321D555D1E}"/>
              </a:ext>
            </a:extLst>
          </p:cNvPr>
          <p:cNvCxnSpPr/>
          <p:nvPr/>
        </p:nvCxnSpPr>
        <p:spPr>
          <a:xfrm rot="5400000" flipH="1" flipV="1">
            <a:off x="2535238" y="5035550"/>
            <a:ext cx="3214688"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Connettore 2 22">
            <a:extLst>
              <a:ext uri="{FF2B5EF4-FFF2-40B4-BE49-F238E27FC236}">
                <a16:creationId xmlns:a16="http://schemas.microsoft.com/office/drawing/2014/main" id="{67F6986C-3585-4939-9398-64B9D42C7E63}"/>
              </a:ext>
            </a:extLst>
          </p:cNvPr>
          <p:cNvCxnSpPr/>
          <p:nvPr/>
        </p:nvCxnSpPr>
        <p:spPr>
          <a:xfrm>
            <a:off x="3857625" y="6427788"/>
            <a:ext cx="514350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Connettore 1 23">
            <a:extLst>
              <a:ext uri="{FF2B5EF4-FFF2-40B4-BE49-F238E27FC236}">
                <a16:creationId xmlns:a16="http://schemas.microsoft.com/office/drawing/2014/main" id="{25DBA566-FEE2-443E-87FC-16C16E0F8F29}"/>
              </a:ext>
            </a:extLst>
          </p:cNvPr>
          <p:cNvCxnSpPr/>
          <p:nvPr/>
        </p:nvCxnSpPr>
        <p:spPr>
          <a:xfrm flipV="1">
            <a:off x="4143375" y="4641850"/>
            <a:ext cx="4214813" cy="1785938"/>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Figura a mano libera 24">
            <a:extLst>
              <a:ext uri="{FF2B5EF4-FFF2-40B4-BE49-F238E27FC236}">
                <a16:creationId xmlns:a16="http://schemas.microsoft.com/office/drawing/2014/main" id="{68F17768-3C6B-4B53-B21F-63CAD8E22DDA}"/>
              </a:ext>
            </a:extLst>
          </p:cNvPr>
          <p:cNvSpPr/>
          <p:nvPr/>
        </p:nvSpPr>
        <p:spPr>
          <a:xfrm>
            <a:off x="5119688" y="3527425"/>
            <a:ext cx="2005012" cy="2271713"/>
          </a:xfrm>
          <a:custGeom>
            <a:avLst/>
            <a:gdLst>
              <a:gd name="connsiteX0" fmla="*/ 0 w 2005070"/>
              <a:gd name="connsiteY0" fmla="*/ 2148289 h 2271311"/>
              <a:gd name="connsiteX1" fmla="*/ 66101 w 2005070"/>
              <a:gd name="connsiteY1" fmla="*/ 2214391 h 2271311"/>
              <a:gd name="connsiteX2" fmla="*/ 154236 w 2005070"/>
              <a:gd name="connsiteY2" fmla="*/ 2258458 h 2271311"/>
              <a:gd name="connsiteX3" fmla="*/ 286438 w 2005070"/>
              <a:gd name="connsiteY3" fmla="*/ 2269475 h 2271311"/>
              <a:gd name="connsiteX4" fmla="*/ 473725 w 2005070"/>
              <a:gd name="connsiteY4" fmla="*/ 2247441 h 2271311"/>
              <a:gd name="connsiteX5" fmla="*/ 749147 w 2005070"/>
              <a:gd name="connsiteY5" fmla="*/ 2159306 h 2271311"/>
              <a:gd name="connsiteX6" fmla="*/ 969484 w 2005070"/>
              <a:gd name="connsiteY6" fmla="*/ 2060154 h 2271311"/>
              <a:gd name="connsiteX7" fmla="*/ 1200838 w 2005070"/>
              <a:gd name="connsiteY7" fmla="*/ 1883885 h 2271311"/>
              <a:gd name="connsiteX8" fmla="*/ 1454226 w 2005070"/>
              <a:gd name="connsiteY8" fmla="*/ 1586429 h 2271311"/>
              <a:gd name="connsiteX9" fmla="*/ 1696597 w 2005070"/>
              <a:gd name="connsiteY9" fmla="*/ 1068636 h 2271311"/>
              <a:gd name="connsiteX10" fmla="*/ 1905918 w 2005070"/>
              <a:gd name="connsiteY10" fmla="*/ 418641 h 2271311"/>
              <a:gd name="connsiteX11" fmla="*/ 2005070 w 2005070"/>
              <a:gd name="connsiteY11" fmla="*/ 0 h 227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070" h="2271311">
                <a:moveTo>
                  <a:pt x="0" y="2148289"/>
                </a:moveTo>
                <a:cubicBezTo>
                  <a:pt x="20197" y="2172159"/>
                  <a:pt x="40395" y="2196030"/>
                  <a:pt x="66101" y="2214391"/>
                </a:cubicBezTo>
                <a:cubicBezTo>
                  <a:pt x="91807" y="2232752"/>
                  <a:pt x="117513" y="2249277"/>
                  <a:pt x="154236" y="2258458"/>
                </a:cubicBezTo>
                <a:cubicBezTo>
                  <a:pt x="190959" y="2267639"/>
                  <a:pt x="233190" y="2271311"/>
                  <a:pt x="286438" y="2269475"/>
                </a:cubicBezTo>
                <a:cubicBezTo>
                  <a:pt x="339686" y="2267639"/>
                  <a:pt x="396607" y="2265803"/>
                  <a:pt x="473725" y="2247441"/>
                </a:cubicBezTo>
                <a:cubicBezTo>
                  <a:pt x="550843" y="2229080"/>
                  <a:pt x="666521" y="2190521"/>
                  <a:pt x="749147" y="2159306"/>
                </a:cubicBezTo>
                <a:cubicBezTo>
                  <a:pt x="831774" y="2128092"/>
                  <a:pt x="894202" y="2106058"/>
                  <a:pt x="969484" y="2060154"/>
                </a:cubicBezTo>
                <a:cubicBezTo>
                  <a:pt x="1044766" y="2014250"/>
                  <a:pt x="1120048" y="1962839"/>
                  <a:pt x="1200838" y="1883885"/>
                </a:cubicBezTo>
                <a:cubicBezTo>
                  <a:pt x="1281628" y="1804931"/>
                  <a:pt x="1371600" y="1722304"/>
                  <a:pt x="1454226" y="1586429"/>
                </a:cubicBezTo>
                <a:cubicBezTo>
                  <a:pt x="1536852" y="1450554"/>
                  <a:pt x="1621315" y="1263267"/>
                  <a:pt x="1696597" y="1068636"/>
                </a:cubicBezTo>
                <a:cubicBezTo>
                  <a:pt x="1771879" y="874005"/>
                  <a:pt x="1854506" y="596747"/>
                  <a:pt x="1905918" y="418641"/>
                </a:cubicBezTo>
                <a:cubicBezTo>
                  <a:pt x="1957330" y="240535"/>
                  <a:pt x="1981200" y="120267"/>
                  <a:pt x="2005070" y="0"/>
                </a:cubicBezTo>
              </a:path>
            </a:pathLst>
          </a:custGeom>
          <a:ln w="25400"/>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it-IT"/>
          </a:p>
        </p:txBody>
      </p:sp>
      <p:cxnSp>
        <p:nvCxnSpPr>
          <p:cNvPr id="26" name="Connettore 1 25">
            <a:extLst>
              <a:ext uri="{FF2B5EF4-FFF2-40B4-BE49-F238E27FC236}">
                <a16:creationId xmlns:a16="http://schemas.microsoft.com/office/drawing/2014/main" id="{C64AA29B-818A-49DA-87DB-076DA4483901}"/>
              </a:ext>
            </a:extLst>
          </p:cNvPr>
          <p:cNvCxnSpPr/>
          <p:nvPr/>
        </p:nvCxnSpPr>
        <p:spPr>
          <a:xfrm flipV="1">
            <a:off x="4572000" y="3998913"/>
            <a:ext cx="3071813" cy="21431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0508" name="Rettangolo 52">
            <a:extLst>
              <a:ext uri="{FF2B5EF4-FFF2-40B4-BE49-F238E27FC236}">
                <a16:creationId xmlns:a16="http://schemas.microsoft.com/office/drawing/2014/main" id="{D833FC8C-5B99-4A6B-BDEF-AB52C8D97986}"/>
              </a:ext>
            </a:extLst>
          </p:cNvPr>
          <p:cNvSpPr>
            <a:spLocks noChangeArrowheads="1"/>
          </p:cNvSpPr>
          <p:nvPr/>
        </p:nvSpPr>
        <p:spPr bwMode="auto">
          <a:xfrm>
            <a:off x="5921375" y="561975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28" name="Ovale 27">
            <a:extLst>
              <a:ext uri="{FF2B5EF4-FFF2-40B4-BE49-F238E27FC236}">
                <a16:creationId xmlns:a16="http://schemas.microsoft.com/office/drawing/2014/main" id="{C5545A43-318E-4F1A-88CB-587EE517B85B}"/>
              </a:ext>
            </a:extLst>
          </p:cNvPr>
          <p:cNvSpPr/>
          <p:nvPr/>
        </p:nvSpPr>
        <p:spPr>
          <a:xfrm>
            <a:off x="5929313" y="5641975"/>
            <a:ext cx="71437"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cxnSp>
        <p:nvCxnSpPr>
          <p:cNvPr id="30" name="Connettore 2 29">
            <a:extLst>
              <a:ext uri="{FF2B5EF4-FFF2-40B4-BE49-F238E27FC236}">
                <a16:creationId xmlns:a16="http://schemas.microsoft.com/office/drawing/2014/main" id="{C3E8D691-FA38-441E-AB3E-9FB961A47D89}"/>
              </a:ext>
            </a:extLst>
          </p:cNvPr>
          <p:cNvCxnSpPr/>
          <p:nvPr/>
        </p:nvCxnSpPr>
        <p:spPr>
          <a:xfrm rot="5400000" flipH="1" flipV="1">
            <a:off x="5822950" y="5319713"/>
            <a:ext cx="50006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0485" name="Object 19">
            <a:extLst>
              <a:ext uri="{FF2B5EF4-FFF2-40B4-BE49-F238E27FC236}">
                <a16:creationId xmlns:a16="http://schemas.microsoft.com/office/drawing/2014/main" id="{D2741700-B38C-44E1-9FF0-F40FF4BE0CDD}"/>
              </a:ext>
            </a:extLst>
          </p:cNvPr>
          <p:cNvGraphicFramePr>
            <a:graphicFrameLocks noChangeAspect="1"/>
          </p:cNvGraphicFramePr>
          <p:nvPr/>
        </p:nvGraphicFramePr>
        <p:xfrm>
          <a:off x="4214813" y="4071938"/>
          <a:ext cx="636587" cy="276225"/>
        </p:xfrm>
        <a:graphic>
          <a:graphicData uri="http://schemas.openxmlformats.org/presentationml/2006/ole">
            <mc:AlternateContent xmlns:mc="http://schemas.openxmlformats.org/markup-compatibility/2006">
              <mc:Choice xmlns:v="urn:schemas-microsoft-com:vml" Requires="v">
                <p:oleObj spid="_x0000_s20540" name="Equazione" r:id="rId9" imgW="533160" imgH="228600" progId="Equation.3">
                  <p:embed/>
                </p:oleObj>
              </mc:Choice>
              <mc:Fallback>
                <p:oleObj name="Equazione" r:id="rId9" imgW="533160" imgH="228600"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4813" y="4071938"/>
                        <a:ext cx="636587" cy="276225"/>
                      </a:xfrm>
                      <a:prstGeom prst="rect">
                        <a:avLst/>
                      </a:prstGeom>
                      <a:solidFill>
                        <a:schemeClr val="bg1"/>
                      </a:solidFill>
                    </p:spPr>
                  </p:pic>
                </p:oleObj>
              </mc:Fallback>
            </mc:AlternateContent>
          </a:graphicData>
        </a:graphic>
      </p:graphicFrame>
      <p:graphicFrame>
        <p:nvGraphicFramePr>
          <p:cNvPr id="20486" name="Object 9">
            <a:extLst>
              <a:ext uri="{FF2B5EF4-FFF2-40B4-BE49-F238E27FC236}">
                <a16:creationId xmlns:a16="http://schemas.microsoft.com/office/drawing/2014/main" id="{F2E8D3EC-705C-4641-827B-AC35240BD9C0}"/>
              </a:ext>
            </a:extLst>
          </p:cNvPr>
          <p:cNvGraphicFramePr>
            <a:graphicFrameLocks noChangeAspect="1"/>
          </p:cNvGraphicFramePr>
          <p:nvPr/>
        </p:nvGraphicFramePr>
        <p:xfrm>
          <a:off x="8462963" y="6156325"/>
          <a:ext cx="174625" cy="206375"/>
        </p:xfrm>
        <a:graphic>
          <a:graphicData uri="http://schemas.openxmlformats.org/presentationml/2006/ole">
            <mc:AlternateContent xmlns:mc="http://schemas.openxmlformats.org/markup-compatibility/2006">
              <mc:Choice xmlns:v="urn:schemas-microsoft-com:vml" Requires="v">
                <p:oleObj spid="_x0000_s20541" name="Equazione" r:id="rId11" imgW="152280" imgH="177480" progId="Equation.3">
                  <p:embed/>
                </p:oleObj>
              </mc:Choice>
              <mc:Fallback>
                <p:oleObj name="Equazione" r:id="rId11" imgW="152280" imgH="17748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62963" y="6156325"/>
                        <a:ext cx="174625" cy="206375"/>
                      </a:xfrm>
                      <a:prstGeom prst="rect">
                        <a:avLst/>
                      </a:prstGeom>
                      <a:solidFill>
                        <a:schemeClr val="bg1"/>
                      </a:solidFill>
                    </p:spPr>
                  </p:pic>
                </p:oleObj>
              </mc:Fallback>
            </mc:AlternateContent>
          </a:graphicData>
        </a:graphic>
      </p:graphicFrame>
      <p:sp>
        <p:nvSpPr>
          <p:cNvPr id="35" name="Ovale 34">
            <a:extLst>
              <a:ext uri="{FF2B5EF4-FFF2-40B4-BE49-F238E27FC236}">
                <a16:creationId xmlns:a16="http://schemas.microsoft.com/office/drawing/2014/main" id="{DE9E4186-F80E-4DA4-84AD-F7B21DAD6245}"/>
              </a:ext>
            </a:extLst>
          </p:cNvPr>
          <p:cNvSpPr/>
          <p:nvPr/>
        </p:nvSpPr>
        <p:spPr>
          <a:xfrm>
            <a:off x="5429250" y="5786438"/>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20512" name="Rettangolo 52">
            <a:extLst>
              <a:ext uri="{FF2B5EF4-FFF2-40B4-BE49-F238E27FC236}">
                <a16:creationId xmlns:a16="http://schemas.microsoft.com/office/drawing/2014/main" id="{DA8FB1D7-B76D-4285-8257-25C5CE9C5484}"/>
              </a:ext>
            </a:extLst>
          </p:cNvPr>
          <p:cNvSpPr>
            <a:spLocks noChangeArrowheads="1"/>
          </p:cNvSpPr>
          <p:nvPr/>
        </p:nvSpPr>
        <p:spPr bwMode="auto">
          <a:xfrm>
            <a:off x="5429250" y="577215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P</a:t>
            </a:r>
          </a:p>
        </p:txBody>
      </p:sp>
      <p:sp>
        <p:nvSpPr>
          <p:cNvPr id="20513" name="Rettangolo 52">
            <a:extLst>
              <a:ext uri="{FF2B5EF4-FFF2-40B4-BE49-F238E27FC236}">
                <a16:creationId xmlns:a16="http://schemas.microsoft.com/office/drawing/2014/main" id="{2BFE9D3F-9A8F-4518-B5BB-2859CFFB9A65}"/>
              </a:ext>
            </a:extLst>
          </p:cNvPr>
          <p:cNvSpPr>
            <a:spLocks noChangeArrowheads="1"/>
          </p:cNvSpPr>
          <p:nvPr/>
        </p:nvSpPr>
        <p:spPr bwMode="auto">
          <a:xfrm>
            <a:off x="5857875" y="5183188"/>
            <a:ext cx="5762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RCmax</a:t>
            </a:r>
          </a:p>
        </p:txBody>
      </p:sp>
      <p:sp>
        <p:nvSpPr>
          <p:cNvPr id="38" name="Ovale 37">
            <a:extLst>
              <a:ext uri="{FF2B5EF4-FFF2-40B4-BE49-F238E27FC236}">
                <a16:creationId xmlns:a16="http://schemas.microsoft.com/office/drawing/2014/main" id="{FD82FDFA-B285-45EA-A89C-F13375CD3BDD}"/>
              </a:ext>
            </a:extLst>
          </p:cNvPr>
          <p:cNvSpPr/>
          <p:nvPr/>
        </p:nvSpPr>
        <p:spPr>
          <a:xfrm>
            <a:off x="6357938" y="5286375"/>
            <a:ext cx="71437"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20515" name="Rettangolo 52">
            <a:extLst>
              <a:ext uri="{FF2B5EF4-FFF2-40B4-BE49-F238E27FC236}">
                <a16:creationId xmlns:a16="http://schemas.microsoft.com/office/drawing/2014/main" id="{259915DE-5819-4827-977B-CA1CC7F91EFE}"/>
              </a:ext>
            </a:extLst>
          </p:cNvPr>
          <p:cNvSpPr>
            <a:spLocks noChangeArrowheads="1"/>
          </p:cNvSpPr>
          <p:nvPr/>
        </p:nvSpPr>
        <p:spPr bwMode="auto">
          <a:xfrm>
            <a:off x="6357938" y="5214938"/>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a:t>
            </a:r>
          </a:p>
        </p:txBody>
      </p:sp>
      <p:sp>
        <p:nvSpPr>
          <p:cNvPr id="20516" name="Rettangolo 43">
            <a:extLst>
              <a:ext uri="{FF2B5EF4-FFF2-40B4-BE49-F238E27FC236}">
                <a16:creationId xmlns:a16="http://schemas.microsoft.com/office/drawing/2014/main" id="{2247D38C-324C-431F-BCE8-2DF1EE27C020}"/>
              </a:ext>
            </a:extLst>
          </p:cNvPr>
          <p:cNvSpPr>
            <a:spLocks noChangeArrowheads="1"/>
          </p:cNvSpPr>
          <p:nvPr/>
        </p:nvSpPr>
        <p:spPr bwMode="auto">
          <a:xfrm>
            <a:off x="142875" y="3571875"/>
            <a:ext cx="35718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Nel caso del velivolo a getto, data la tendenza (quasi lineare) dell’andamento della potenza disponibile, il massimo RC si avrà ad assetti prossimi a quelli del punto E.</a:t>
            </a:r>
          </a:p>
        </p:txBody>
      </p:sp>
      <p:sp>
        <p:nvSpPr>
          <p:cNvPr id="37" name="Segnaposto piè di pagina 4">
            <a:extLst>
              <a:ext uri="{FF2B5EF4-FFF2-40B4-BE49-F238E27FC236}">
                <a16:creationId xmlns:a16="http://schemas.microsoft.com/office/drawing/2014/main" id="{1B717ACD-F3DD-4040-B3BE-EFB56E12575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
            <a:extLst>
              <a:ext uri="{FF2B5EF4-FFF2-40B4-BE49-F238E27FC236}">
                <a16:creationId xmlns:a16="http://schemas.microsoft.com/office/drawing/2014/main" id="{BC7BA7E1-6D85-4F4E-A93A-4BB1E35D2C89}"/>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1511" name="Rectangle 3">
            <a:extLst>
              <a:ext uri="{FF2B5EF4-FFF2-40B4-BE49-F238E27FC236}">
                <a16:creationId xmlns:a16="http://schemas.microsoft.com/office/drawing/2014/main" id="{814FFB96-0D03-4909-A041-D924036F5E43}"/>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2" name="Rectangle 4">
            <a:extLst>
              <a:ext uri="{FF2B5EF4-FFF2-40B4-BE49-F238E27FC236}">
                <a16:creationId xmlns:a16="http://schemas.microsoft.com/office/drawing/2014/main" id="{7A28C562-5816-43BE-A8BA-5013A9533578}"/>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3" name="Rectangle 5">
            <a:extLst>
              <a:ext uri="{FF2B5EF4-FFF2-40B4-BE49-F238E27FC236}">
                <a16:creationId xmlns:a16="http://schemas.microsoft.com/office/drawing/2014/main" id="{0D53773A-871F-4EDE-9351-ADC2C4F7F448}"/>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4" name="Rectangle 6">
            <a:extLst>
              <a:ext uri="{FF2B5EF4-FFF2-40B4-BE49-F238E27FC236}">
                <a16:creationId xmlns:a16="http://schemas.microsoft.com/office/drawing/2014/main" id="{299B4819-A455-42F8-9DC3-E0474B70D3BC}"/>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5" name="Rectangle 7">
            <a:extLst>
              <a:ext uri="{FF2B5EF4-FFF2-40B4-BE49-F238E27FC236}">
                <a16:creationId xmlns:a16="http://schemas.microsoft.com/office/drawing/2014/main" id="{014C2BA2-F638-40B2-9929-B034BE21F4D8}"/>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6" name="Rectangle 8">
            <a:extLst>
              <a:ext uri="{FF2B5EF4-FFF2-40B4-BE49-F238E27FC236}">
                <a16:creationId xmlns:a16="http://schemas.microsoft.com/office/drawing/2014/main" id="{7B1011D7-5493-44C7-80F6-83B75D79411A}"/>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7" name="Rectangle 9">
            <a:extLst>
              <a:ext uri="{FF2B5EF4-FFF2-40B4-BE49-F238E27FC236}">
                <a16:creationId xmlns:a16="http://schemas.microsoft.com/office/drawing/2014/main" id="{A5020E5D-B037-4106-A24F-2A79524829F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8" name="Rectangle 10">
            <a:extLst>
              <a:ext uri="{FF2B5EF4-FFF2-40B4-BE49-F238E27FC236}">
                <a16:creationId xmlns:a16="http://schemas.microsoft.com/office/drawing/2014/main" id="{29D1DD01-0925-41B2-9CCD-0207E45EE15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9" name="Text Box 11">
            <a:extLst>
              <a:ext uri="{FF2B5EF4-FFF2-40B4-BE49-F238E27FC236}">
                <a16:creationId xmlns:a16="http://schemas.microsoft.com/office/drawing/2014/main" id="{6C5CADCE-B751-4F72-929D-286FBF3967A2}"/>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1520" name="Rectangle 12">
            <a:extLst>
              <a:ext uri="{FF2B5EF4-FFF2-40B4-BE49-F238E27FC236}">
                <a16:creationId xmlns:a16="http://schemas.microsoft.com/office/drawing/2014/main" id="{DBD9504F-356C-4745-8F57-4F4AD3037FFB}"/>
              </a:ext>
            </a:extLst>
          </p:cNvPr>
          <p:cNvSpPr>
            <a:spLocks noChangeArrowheads="1"/>
          </p:cNvSpPr>
          <p:nvPr/>
        </p:nvSpPr>
        <p:spPr bwMode="auto">
          <a:xfrm>
            <a:off x="0"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1" name="Rectangle 13">
            <a:extLst>
              <a:ext uri="{FF2B5EF4-FFF2-40B4-BE49-F238E27FC236}">
                <a16:creationId xmlns:a16="http://schemas.microsoft.com/office/drawing/2014/main" id="{CBA25A3B-70C1-4E54-A61D-874506529470}"/>
              </a:ext>
            </a:extLst>
          </p:cNvPr>
          <p:cNvSpPr>
            <a:spLocks noChangeArrowheads="1"/>
          </p:cNvSpPr>
          <p:nvPr/>
        </p:nvSpPr>
        <p:spPr bwMode="auto">
          <a:xfrm>
            <a:off x="0"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2" name="Rectangle 15">
            <a:extLst>
              <a:ext uri="{FF2B5EF4-FFF2-40B4-BE49-F238E27FC236}">
                <a16:creationId xmlns:a16="http://schemas.microsoft.com/office/drawing/2014/main" id="{5066C513-1387-4B95-BF8B-223A27B3A74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3" name="Rectangle 16">
            <a:extLst>
              <a:ext uri="{FF2B5EF4-FFF2-40B4-BE49-F238E27FC236}">
                <a16:creationId xmlns:a16="http://schemas.microsoft.com/office/drawing/2014/main" id="{91552E5D-4F30-4F72-BE89-F6F7EA0375E8}"/>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4" name="Rectangle 20">
            <a:extLst>
              <a:ext uri="{FF2B5EF4-FFF2-40B4-BE49-F238E27FC236}">
                <a16:creationId xmlns:a16="http://schemas.microsoft.com/office/drawing/2014/main" id="{C59D6305-745D-4827-8BDE-0856172EDCE6}"/>
              </a:ext>
            </a:extLst>
          </p:cNvPr>
          <p:cNvSpPr>
            <a:spLocks noChangeArrowheads="1"/>
          </p:cNvSpPr>
          <p:nvPr/>
        </p:nvSpPr>
        <p:spPr bwMode="auto">
          <a:xfrm>
            <a:off x="142875" y="428625"/>
            <a:ext cx="9001125"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b="1"/>
              <a:t>Approccio approssimato</a:t>
            </a:r>
          </a:p>
          <a:p>
            <a:pPr algn="just" eaLnBrk="1" hangingPunct="1"/>
            <a:r>
              <a:rPr lang="it-IT" altLang="it-IT" sz="2000"/>
              <a:t>Un primo (approssimato) approccio analitico consiste nel calcolare il massimo rateo di salita ad una certa quota all’assetto di massima efficienza.</a:t>
            </a:r>
          </a:p>
          <a:p>
            <a:pPr algn="just"/>
            <a:endParaRPr lang="it-IT" altLang="it-IT" sz="2000"/>
          </a:p>
        </p:txBody>
      </p:sp>
      <p:sp>
        <p:nvSpPr>
          <p:cNvPr id="21525" name="Rectangle 22">
            <a:extLst>
              <a:ext uri="{FF2B5EF4-FFF2-40B4-BE49-F238E27FC236}">
                <a16:creationId xmlns:a16="http://schemas.microsoft.com/office/drawing/2014/main" id="{7DCF9A8E-5400-4F63-AF5D-75A632B95AE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1506" name="Object 21">
            <a:extLst>
              <a:ext uri="{FF2B5EF4-FFF2-40B4-BE49-F238E27FC236}">
                <a16:creationId xmlns:a16="http://schemas.microsoft.com/office/drawing/2014/main" id="{65C99C81-9E23-4D67-98A6-A336B6361089}"/>
              </a:ext>
            </a:extLst>
          </p:cNvPr>
          <p:cNvGraphicFramePr>
            <a:graphicFrameLocks noChangeAspect="1"/>
          </p:cNvGraphicFramePr>
          <p:nvPr/>
        </p:nvGraphicFramePr>
        <p:xfrm>
          <a:off x="214313" y="1500188"/>
          <a:ext cx="4824412" cy="738187"/>
        </p:xfrm>
        <a:graphic>
          <a:graphicData uri="http://schemas.openxmlformats.org/presentationml/2006/ole">
            <mc:AlternateContent xmlns:mc="http://schemas.openxmlformats.org/markup-compatibility/2006">
              <mc:Choice xmlns:v="urn:schemas-microsoft-com:vml" Requires="v">
                <p:oleObj spid="_x0000_s21561" name="Equation" r:id="rId3" imgW="2552700" imgH="393700" progId="Equation.3">
                  <p:embed/>
                </p:oleObj>
              </mc:Choice>
              <mc:Fallback>
                <p:oleObj name="Equation" r:id="rId3" imgW="2552700" imgH="39370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1500188"/>
                        <a:ext cx="4824412" cy="738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26" name="Rectangle 24">
            <a:extLst>
              <a:ext uri="{FF2B5EF4-FFF2-40B4-BE49-F238E27FC236}">
                <a16:creationId xmlns:a16="http://schemas.microsoft.com/office/drawing/2014/main" id="{46F1C2E1-26C7-43FC-A967-FF2927A77F0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1507" name="Object 23">
            <a:extLst>
              <a:ext uri="{FF2B5EF4-FFF2-40B4-BE49-F238E27FC236}">
                <a16:creationId xmlns:a16="http://schemas.microsoft.com/office/drawing/2014/main" id="{3FB7189F-A5E6-443D-A5C4-F9D4D52C5DB1}"/>
              </a:ext>
            </a:extLst>
          </p:cNvPr>
          <p:cNvGraphicFramePr>
            <a:graphicFrameLocks noChangeAspect="1"/>
          </p:cNvGraphicFramePr>
          <p:nvPr/>
        </p:nvGraphicFramePr>
        <p:xfrm>
          <a:off x="285750" y="3143250"/>
          <a:ext cx="2306638" cy="768350"/>
        </p:xfrm>
        <a:graphic>
          <a:graphicData uri="http://schemas.openxmlformats.org/presentationml/2006/ole">
            <mc:AlternateContent xmlns:mc="http://schemas.openxmlformats.org/markup-compatibility/2006">
              <mc:Choice xmlns:v="urn:schemas-microsoft-com:vml" Requires="v">
                <p:oleObj spid="_x0000_s21562" name="Equazione" r:id="rId5" imgW="1168200" imgH="393480" progId="Equation.3">
                  <p:embed/>
                </p:oleObj>
              </mc:Choice>
              <mc:Fallback>
                <p:oleObj name="Equazione" r:id="rId5" imgW="1168200" imgH="39348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3143250"/>
                        <a:ext cx="2306638"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27" name="Rectangle 25">
            <a:extLst>
              <a:ext uri="{FF2B5EF4-FFF2-40B4-BE49-F238E27FC236}">
                <a16:creationId xmlns:a16="http://schemas.microsoft.com/office/drawing/2014/main" id="{C31DECC5-B291-4113-89AA-E515EFF65F75}"/>
              </a:ext>
            </a:extLst>
          </p:cNvPr>
          <p:cNvSpPr>
            <a:spLocks noChangeArrowheads="1"/>
          </p:cNvSpPr>
          <p:nvPr/>
        </p:nvSpPr>
        <p:spPr bwMode="auto">
          <a:xfrm>
            <a:off x="71438" y="4000500"/>
            <a:ext cx="3714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con θ espresso in radianti. </a:t>
            </a:r>
          </a:p>
          <a:p>
            <a:pPr algn="just" eaLnBrk="1" hangingPunct="1"/>
            <a:r>
              <a:rPr lang="it-IT" altLang="it-IT" sz="1800"/>
              <a:t>Per avere i gradi moltiplicare per 57.3.</a:t>
            </a:r>
          </a:p>
        </p:txBody>
      </p:sp>
      <p:sp>
        <p:nvSpPr>
          <p:cNvPr id="21528" name="Segnaposto numero diapositiva 22">
            <a:extLst>
              <a:ext uri="{FF2B5EF4-FFF2-40B4-BE49-F238E27FC236}">
                <a16:creationId xmlns:a16="http://schemas.microsoft.com/office/drawing/2014/main" id="{18840CD0-AB7C-41E4-B444-9201080999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DFC506B-B835-4505-8E38-8550242955E8}" type="slidenum">
              <a:rPr lang="it-IT" altLang="it-IT" sz="1400"/>
              <a:pPr eaLnBrk="1" hangingPunct="1"/>
              <a:t>29</a:t>
            </a:fld>
            <a:endParaRPr lang="it-IT" altLang="it-IT" sz="1400"/>
          </a:p>
        </p:txBody>
      </p:sp>
      <p:sp>
        <p:nvSpPr>
          <p:cNvPr id="21530" name="Rettangolo 24">
            <a:extLst>
              <a:ext uri="{FF2B5EF4-FFF2-40B4-BE49-F238E27FC236}">
                <a16:creationId xmlns:a16="http://schemas.microsoft.com/office/drawing/2014/main" id="{089BC17D-5554-46C0-83C8-CC1DBB5C2935}"/>
              </a:ext>
            </a:extLst>
          </p:cNvPr>
          <p:cNvSpPr>
            <a:spLocks noChangeArrowheads="1"/>
          </p:cNvSpPr>
          <p:nvPr/>
        </p:nvSpPr>
        <p:spPr bwMode="auto">
          <a:xfrm>
            <a:off x="214313" y="2292350"/>
            <a:ext cx="47863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Ed il corrispondente angolo salita</a:t>
            </a:r>
          </a:p>
          <a:p>
            <a:pPr eaLnBrk="1" hangingPunct="1"/>
            <a:r>
              <a:rPr lang="it-IT" altLang="it-IT" sz="2000"/>
              <a:t>(che non è il max angolo):</a:t>
            </a:r>
          </a:p>
        </p:txBody>
      </p:sp>
      <p:sp>
        <p:nvSpPr>
          <p:cNvPr id="21531" name="Rettangolo 25">
            <a:extLst>
              <a:ext uri="{FF2B5EF4-FFF2-40B4-BE49-F238E27FC236}">
                <a16:creationId xmlns:a16="http://schemas.microsoft.com/office/drawing/2014/main" id="{049E0110-30E4-4E41-A4B1-FA6A01C11387}"/>
              </a:ext>
            </a:extLst>
          </p:cNvPr>
          <p:cNvSpPr>
            <a:spLocks noChangeArrowheads="1"/>
          </p:cNvSpPr>
          <p:nvPr/>
        </p:nvSpPr>
        <p:spPr bwMode="auto">
          <a:xfrm>
            <a:off x="142875" y="4857750"/>
            <a:ext cx="37147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Ovviamente anche la spinta disponibile va valutata alla velocità V</a:t>
            </a:r>
            <a:r>
              <a:rPr lang="it-IT" altLang="it-IT" sz="1100"/>
              <a:t>E</a:t>
            </a:r>
            <a:endParaRPr lang="it-IT" altLang="it-IT" sz="2000"/>
          </a:p>
        </p:txBody>
      </p:sp>
      <p:cxnSp>
        <p:nvCxnSpPr>
          <p:cNvPr id="27" name="Connettore 2 26">
            <a:extLst>
              <a:ext uri="{FF2B5EF4-FFF2-40B4-BE49-F238E27FC236}">
                <a16:creationId xmlns:a16="http://schemas.microsoft.com/office/drawing/2014/main" id="{5F145DAE-FC28-44D8-A1BD-3460C3464393}"/>
              </a:ext>
            </a:extLst>
          </p:cNvPr>
          <p:cNvCxnSpPr/>
          <p:nvPr/>
        </p:nvCxnSpPr>
        <p:spPr>
          <a:xfrm rot="5400000" flipH="1" flipV="1">
            <a:off x="2535238" y="5035550"/>
            <a:ext cx="3214688"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Connettore 2 27">
            <a:extLst>
              <a:ext uri="{FF2B5EF4-FFF2-40B4-BE49-F238E27FC236}">
                <a16:creationId xmlns:a16="http://schemas.microsoft.com/office/drawing/2014/main" id="{99F3A5C5-87E2-4CEA-A313-086DB66FEDD8}"/>
              </a:ext>
            </a:extLst>
          </p:cNvPr>
          <p:cNvCxnSpPr/>
          <p:nvPr/>
        </p:nvCxnSpPr>
        <p:spPr>
          <a:xfrm>
            <a:off x="3857625" y="6427788"/>
            <a:ext cx="514350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Connettore 1 28">
            <a:extLst>
              <a:ext uri="{FF2B5EF4-FFF2-40B4-BE49-F238E27FC236}">
                <a16:creationId xmlns:a16="http://schemas.microsoft.com/office/drawing/2014/main" id="{D970789B-F4C4-4083-AD7C-64C70BA10211}"/>
              </a:ext>
            </a:extLst>
          </p:cNvPr>
          <p:cNvCxnSpPr/>
          <p:nvPr/>
        </p:nvCxnSpPr>
        <p:spPr>
          <a:xfrm flipV="1">
            <a:off x="4143375" y="4641850"/>
            <a:ext cx="4214813" cy="1785938"/>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Figura a mano libera 29">
            <a:extLst>
              <a:ext uri="{FF2B5EF4-FFF2-40B4-BE49-F238E27FC236}">
                <a16:creationId xmlns:a16="http://schemas.microsoft.com/office/drawing/2014/main" id="{B4625CCA-A0E7-428B-AD16-05804637DFE7}"/>
              </a:ext>
            </a:extLst>
          </p:cNvPr>
          <p:cNvSpPr/>
          <p:nvPr/>
        </p:nvSpPr>
        <p:spPr>
          <a:xfrm>
            <a:off x="5119688" y="3527425"/>
            <a:ext cx="2005012" cy="2271713"/>
          </a:xfrm>
          <a:custGeom>
            <a:avLst/>
            <a:gdLst>
              <a:gd name="connsiteX0" fmla="*/ 0 w 2005070"/>
              <a:gd name="connsiteY0" fmla="*/ 2148289 h 2271311"/>
              <a:gd name="connsiteX1" fmla="*/ 66101 w 2005070"/>
              <a:gd name="connsiteY1" fmla="*/ 2214391 h 2271311"/>
              <a:gd name="connsiteX2" fmla="*/ 154236 w 2005070"/>
              <a:gd name="connsiteY2" fmla="*/ 2258458 h 2271311"/>
              <a:gd name="connsiteX3" fmla="*/ 286438 w 2005070"/>
              <a:gd name="connsiteY3" fmla="*/ 2269475 h 2271311"/>
              <a:gd name="connsiteX4" fmla="*/ 473725 w 2005070"/>
              <a:gd name="connsiteY4" fmla="*/ 2247441 h 2271311"/>
              <a:gd name="connsiteX5" fmla="*/ 749147 w 2005070"/>
              <a:gd name="connsiteY5" fmla="*/ 2159306 h 2271311"/>
              <a:gd name="connsiteX6" fmla="*/ 969484 w 2005070"/>
              <a:gd name="connsiteY6" fmla="*/ 2060154 h 2271311"/>
              <a:gd name="connsiteX7" fmla="*/ 1200838 w 2005070"/>
              <a:gd name="connsiteY7" fmla="*/ 1883885 h 2271311"/>
              <a:gd name="connsiteX8" fmla="*/ 1454226 w 2005070"/>
              <a:gd name="connsiteY8" fmla="*/ 1586429 h 2271311"/>
              <a:gd name="connsiteX9" fmla="*/ 1696597 w 2005070"/>
              <a:gd name="connsiteY9" fmla="*/ 1068636 h 2271311"/>
              <a:gd name="connsiteX10" fmla="*/ 1905918 w 2005070"/>
              <a:gd name="connsiteY10" fmla="*/ 418641 h 2271311"/>
              <a:gd name="connsiteX11" fmla="*/ 2005070 w 2005070"/>
              <a:gd name="connsiteY11" fmla="*/ 0 h 227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070" h="2271311">
                <a:moveTo>
                  <a:pt x="0" y="2148289"/>
                </a:moveTo>
                <a:cubicBezTo>
                  <a:pt x="20197" y="2172159"/>
                  <a:pt x="40395" y="2196030"/>
                  <a:pt x="66101" y="2214391"/>
                </a:cubicBezTo>
                <a:cubicBezTo>
                  <a:pt x="91807" y="2232752"/>
                  <a:pt x="117513" y="2249277"/>
                  <a:pt x="154236" y="2258458"/>
                </a:cubicBezTo>
                <a:cubicBezTo>
                  <a:pt x="190959" y="2267639"/>
                  <a:pt x="233190" y="2271311"/>
                  <a:pt x="286438" y="2269475"/>
                </a:cubicBezTo>
                <a:cubicBezTo>
                  <a:pt x="339686" y="2267639"/>
                  <a:pt x="396607" y="2265803"/>
                  <a:pt x="473725" y="2247441"/>
                </a:cubicBezTo>
                <a:cubicBezTo>
                  <a:pt x="550843" y="2229080"/>
                  <a:pt x="666521" y="2190521"/>
                  <a:pt x="749147" y="2159306"/>
                </a:cubicBezTo>
                <a:cubicBezTo>
                  <a:pt x="831774" y="2128092"/>
                  <a:pt x="894202" y="2106058"/>
                  <a:pt x="969484" y="2060154"/>
                </a:cubicBezTo>
                <a:cubicBezTo>
                  <a:pt x="1044766" y="2014250"/>
                  <a:pt x="1120048" y="1962839"/>
                  <a:pt x="1200838" y="1883885"/>
                </a:cubicBezTo>
                <a:cubicBezTo>
                  <a:pt x="1281628" y="1804931"/>
                  <a:pt x="1371600" y="1722304"/>
                  <a:pt x="1454226" y="1586429"/>
                </a:cubicBezTo>
                <a:cubicBezTo>
                  <a:pt x="1536852" y="1450554"/>
                  <a:pt x="1621315" y="1263267"/>
                  <a:pt x="1696597" y="1068636"/>
                </a:cubicBezTo>
                <a:cubicBezTo>
                  <a:pt x="1771879" y="874005"/>
                  <a:pt x="1854506" y="596747"/>
                  <a:pt x="1905918" y="418641"/>
                </a:cubicBezTo>
                <a:cubicBezTo>
                  <a:pt x="1957330" y="240535"/>
                  <a:pt x="1981200" y="120267"/>
                  <a:pt x="2005070" y="0"/>
                </a:cubicBezTo>
              </a:path>
            </a:pathLst>
          </a:custGeom>
          <a:ln w="25400"/>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it-IT"/>
          </a:p>
        </p:txBody>
      </p:sp>
      <p:cxnSp>
        <p:nvCxnSpPr>
          <p:cNvPr id="31" name="Connettore 1 30">
            <a:extLst>
              <a:ext uri="{FF2B5EF4-FFF2-40B4-BE49-F238E27FC236}">
                <a16:creationId xmlns:a16="http://schemas.microsoft.com/office/drawing/2014/main" id="{0D90F22F-3ABC-4849-BC8E-D66724A9B41F}"/>
              </a:ext>
            </a:extLst>
          </p:cNvPr>
          <p:cNvCxnSpPr/>
          <p:nvPr/>
        </p:nvCxnSpPr>
        <p:spPr>
          <a:xfrm flipV="1">
            <a:off x="4572000" y="3998913"/>
            <a:ext cx="3071813" cy="21431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1537" name="Rettangolo 52">
            <a:extLst>
              <a:ext uri="{FF2B5EF4-FFF2-40B4-BE49-F238E27FC236}">
                <a16:creationId xmlns:a16="http://schemas.microsoft.com/office/drawing/2014/main" id="{2FB30FF6-33D1-4F9B-8842-991EAB937F73}"/>
              </a:ext>
            </a:extLst>
          </p:cNvPr>
          <p:cNvSpPr>
            <a:spLocks noChangeArrowheads="1"/>
          </p:cNvSpPr>
          <p:nvPr/>
        </p:nvSpPr>
        <p:spPr bwMode="auto">
          <a:xfrm>
            <a:off x="5921375" y="561975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33" name="Ovale 32">
            <a:extLst>
              <a:ext uri="{FF2B5EF4-FFF2-40B4-BE49-F238E27FC236}">
                <a16:creationId xmlns:a16="http://schemas.microsoft.com/office/drawing/2014/main" id="{E8DB6F59-1ED2-444E-B45C-FB88C2365747}"/>
              </a:ext>
            </a:extLst>
          </p:cNvPr>
          <p:cNvSpPr/>
          <p:nvPr/>
        </p:nvSpPr>
        <p:spPr>
          <a:xfrm>
            <a:off x="5929313" y="5641975"/>
            <a:ext cx="71437"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cxnSp>
        <p:nvCxnSpPr>
          <p:cNvPr id="34" name="Connettore 2 33">
            <a:extLst>
              <a:ext uri="{FF2B5EF4-FFF2-40B4-BE49-F238E27FC236}">
                <a16:creationId xmlns:a16="http://schemas.microsoft.com/office/drawing/2014/main" id="{31E52CF5-5C86-49C3-83C5-BA2BB816C3B7}"/>
              </a:ext>
            </a:extLst>
          </p:cNvPr>
          <p:cNvCxnSpPr/>
          <p:nvPr/>
        </p:nvCxnSpPr>
        <p:spPr>
          <a:xfrm rot="5400000" flipH="1" flipV="1">
            <a:off x="5749925" y="5392738"/>
            <a:ext cx="50006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1508" name="Object 19">
            <a:extLst>
              <a:ext uri="{FF2B5EF4-FFF2-40B4-BE49-F238E27FC236}">
                <a16:creationId xmlns:a16="http://schemas.microsoft.com/office/drawing/2014/main" id="{FD814F2F-540A-45FF-8377-F6885368E7B0}"/>
              </a:ext>
            </a:extLst>
          </p:cNvPr>
          <p:cNvGraphicFramePr>
            <a:graphicFrameLocks noChangeAspect="1"/>
          </p:cNvGraphicFramePr>
          <p:nvPr/>
        </p:nvGraphicFramePr>
        <p:xfrm>
          <a:off x="4214813" y="4071938"/>
          <a:ext cx="636587" cy="276225"/>
        </p:xfrm>
        <a:graphic>
          <a:graphicData uri="http://schemas.openxmlformats.org/presentationml/2006/ole">
            <mc:AlternateContent xmlns:mc="http://schemas.openxmlformats.org/markup-compatibility/2006">
              <mc:Choice xmlns:v="urn:schemas-microsoft-com:vml" Requires="v">
                <p:oleObj spid="_x0000_s21563" name="Equazione" r:id="rId7" imgW="533160" imgH="228600" progId="Equation.3">
                  <p:embed/>
                </p:oleObj>
              </mc:Choice>
              <mc:Fallback>
                <p:oleObj name="Equazione" r:id="rId7" imgW="533160" imgH="22860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4813" y="4071938"/>
                        <a:ext cx="636587" cy="276225"/>
                      </a:xfrm>
                      <a:prstGeom prst="rect">
                        <a:avLst/>
                      </a:prstGeom>
                      <a:solidFill>
                        <a:schemeClr val="bg1"/>
                      </a:solidFill>
                    </p:spPr>
                  </p:pic>
                </p:oleObj>
              </mc:Fallback>
            </mc:AlternateContent>
          </a:graphicData>
        </a:graphic>
      </p:graphicFrame>
      <p:graphicFrame>
        <p:nvGraphicFramePr>
          <p:cNvPr id="21509" name="Object 9">
            <a:extLst>
              <a:ext uri="{FF2B5EF4-FFF2-40B4-BE49-F238E27FC236}">
                <a16:creationId xmlns:a16="http://schemas.microsoft.com/office/drawing/2014/main" id="{320EFD40-7E0D-482A-8835-31DC3B5C2083}"/>
              </a:ext>
            </a:extLst>
          </p:cNvPr>
          <p:cNvGraphicFramePr>
            <a:graphicFrameLocks noChangeAspect="1"/>
          </p:cNvGraphicFramePr>
          <p:nvPr/>
        </p:nvGraphicFramePr>
        <p:xfrm>
          <a:off x="8462963" y="6156325"/>
          <a:ext cx="174625" cy="206375"/>
        </p:xfrm>
        <a:graphic>
          <a:graphicData uri="http://schemas.openxmlformats.org/presentationml/2006/ole">
            <mc:AlternateContent xmlns:mc="http://schemas.openxmlformats.org/markup-compatibility/2006">
              <mc:Choice xmlns:v="urn:schemas-microsoft-com:vml" Requires="v">
                <p:oleObj spid="_x0000_s21564" name="Equazione" r:id="rId9" imgW="152280" imgH="177480" progId="Equation.3">
                  <p:embed/>
                </p:oleObj>
              </mc:Choice>
              <mc:Fallback>
                <p:oleObj name="Equazione" r:id="rId9" imgW="152280" imgH="17748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2963" y="6156325"/>
                        <a:ext cx="174625" cy="206375"/>
                      </a:xfrm>
                      <a:prstGeom prst="rect">
                        <a:avLst/>
                      </a:prstGeom>
                      <a:solidFill>
                        <a:schemeClr val="bg1"/>
                      </a:solidFill>
                    </p:spPr>
                  </p:pic>
                </p:oleObj>
              </mc:Fallback>
            </mc:AlternateContent>
          </a:graphicData>
        </a:graphic>
      </p:graphicFrame>
      <p:sp>
        <p:nvSpPr>
          <p:cNvPr id="37" name="Ovale 36">
            <a:extLst>
              <a:ext uri="{FF2B5EF4-FFF2-40B4-BE49-F238E27FC236}">
                <a16:creationId xmlns:a16="http://schemas.microsoft.com/office/drawing/2014/main" id="{1DA5D97D-D3EE-492C-8D77-708D8FE0D900}"/>
              </a:ext>
            </a:extLst>
          </p:cNvPr>
          <p:cNvSpPr/>
          <p:nvPr/>
        </p:nvSpPr>
        <p:spPr>
          <a:xfrm>
            <a:off x="5429250" y="5786438"/>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21541" name="Rettangolo 52">
            <a:extLst>
              <a:ext uri="{FF2B5EF4-FFF2-40B4-BE49-F238E27FC236}">
                <a16:creationId xmlns:a16="http://schemas.microsoft.com/office/drawing/2014/main" id="{9443359D-CEA0-40BF-A4FE-5F78C63BA085}"/>
              </a:ext>
            </a:extLst>
          </p:cNvPr>
          <p:cNvSpPr>
            <a:spLocks noChangeArrowheads="1"/>
          </p:cNvSpPr>
          <p:nvPr/>
        </p:nvSpPr>
        <p:spPr bwMode="auto">
          <a:xfrm>
            <a:off x="5429250" y="577215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P</a:t>
            </a:r>
          </a:p>
        </p:txBody>
      </p:sp>
      <p:sp>
        <p:nvSpPr>
          <p:cNvPr id="21542" name="Rettangolo 52">
            <a:extLst>
              <a:ext uri="{FF2B5EF4-FFF2-40B4-BE49-F238E27FC236}">
                <a16:creationId xmlns:a16="http://schemas.microsoft.com/office/drawing/2014/main" id="{0A14BE56-1521-460E-9C7D-9B87552BBB50}"/>
              </a:ext>
            </a:extLst>
          </p:cNvPr>
          <p:cNvSpPr>
            <a:spLocks noChangeArrowheads="1"/>
          </p:cNvSpPr>
          <p:nvPr/>
        </p:nvSpPr>
        <p:spPr bwMode="auto">
          <a:xfrm>
            <a:off x="5500688" y="4643438"/>
            <a:ext cx="5762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RCmax</a:t>
            </a:r>
          </a:p>
        </p:txBody>
      </p:sp>
      <p:sp>
        <p:nvSpPr>
          <p:cNvPr id="40" name="Ovale 39">
            <a:extLst>
              <a:ext uri="{FF2B5EF4-FFF2-40B4-BE49-F238E27FC236}">
                <a16:creationId xmlns:a16="http://schemas.microsoft.com/office/drawing/2014/main" id="{51B97CE8-E640-4F03-A44F-F7400849F5C5}"/>
              </a:ext>
            </a:extLst>
          </p:cNvPr>
          <p:cNvSpPr/>
          <p:nvPr/>
        </p:nvSpPr>
        <p:spPr>
          <a:xfrm>
            <a:off x="6357938" y="5286375"/>
            <a:ext cx="71437"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21544" name="Rettangolo 52">
            <a:extLst>
              <a:ext uri="{FF2B5EF4-FFF2-40B4-BE49-F238E27FC236}">
                <a16:creationId xmlns:a16="http://schemas.microsoft.com/office/drawing/2014/main" id="{77AA7E54-F372-458E-B944-A28FFA60219A}"/>
              </a:ext>
            </a:extLst>
          </p:cNvPr>
          <p:cNvSpPr>
            <a:spLocks noChangeArrowheads="1"/>
          </p:cNvSpPr>
          <p:nvPr/>
        </p:nvSpPr>
        <p:spPr bwMode="auto">
          <a:xfrm>
            <a:off x="6357938" y="5214938"/>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a:t>
            </a:r>
          </a:p>
        </p:txBody>
      </p:sp>
      <p:sp>
        <p:nvSpPr>
          <p:cNvPr id="41" name="Segnaposto piè di pagina 4">
            <a:extLst>
              <a:ext uri="{FF2B5EF4-FFF2-40B4-BE49-F238E27FC236}">
                <a16:creationId xmlns:a16="http://schemas.microsoft.com/office/drawing/2014/main" id="{7B5D46AB-F727-4917-8241-CCB10117FBB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Rectangle 2">
            <a:extLst>
              <a:ext uri="{FF2B5EF4-FFF2-40B4-BE49-F238E27FC236}">
                <a16:creationId xmlns:a16="http://schemas.microsoft.com/office/drawing/2014/main" id="{42B816E5-C003-46F2-B96F-474EB501BEF9}"/>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1038" name="Rectangle 3">
            <a:extLst>
              <a:ext uri="{FF2B5EF4-FFF2-40B4-BE49-F238E27FC236}">
                <a16:creationId xmlns:a16="http://schemas.microsoft.com/office/drawing/2014/main" id="{5E3207F1-AB5A-4B48-A0F3-5B0F0297C1F3}"/>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39" name="Rectangle 6">
            <a:extLst>
              <a:ext uri="{FF2B5EF4-FFF2-40B4-BE49-F238E27FC236}">
                <a16:creationId xmlns:a16="http://schemas.microsoft.com/office/drawing/2014/main" id="{C8612D8A-7546-445C-8887-3F82BD68473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026" name="Object 5">
            <a:extLst>
              <a:ext uri="{FF2B5EF4-FFF2-40B4-BE49-F238E27FC236}">
                <a16:creationId xmlns:a16="http://schemas.microsoft.com/office/drawing/2014/main" id="{DAAB1033-5F67-497A-9B5A-042FE6321B2D}"/>
              </a:ext>
            </a:extLst>
          </p:cNvPr>
          <p:cNvGraphicFramePr>
            <a:graphicFrameLocks noChangeAspect="1"/>
          </p:cNvGraphicFramePr>
          <p:nvPr/>
        </p:nvGraphicFramePr>
        <p:xfrm>
          <a:off x="323850" y="1928813"/>
          <a:ext cx="2303463" cy="417512"/>
        </p:xfrm>
        <a:graphic>
          <a:graphicData uri="http://schemas.openxmlformats.org/presentationml/2006/ole">
            <mc:AlternateContent xmlns:mc="http://schemas.openxmlformats.org/markup-compatibility/2006">
              <mc:Choice xmlns:v="urn:schemas-microsoft-com:vml" Requires="v">
                <p:oleObj spid="_x0000_s1101" name="Equation" r:id="rId3" imgW="1002865" imgH="177723" progId="Equation.3">
                  <p:embed/>
                </p:oleObj>
              </mc:Choice>
              <mc:Fallback>
                <p:oleObj name="Equation" r:id="rId3" imgW="1002865" imgH="177723"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928813"/>
                        <a:ext cx="2303463"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0" name="Rectangle 8">
            <a:extLst>
              <a:ext uri="{FF2B5EF4-FFF2-40B4-BE49-F238E27FC236}">
                <a16:creationId xmlns:a16="http://schemas.microsoft.com/office/drawing/2014/main" id="{EEA27F6D-3C26-4DC8-A6AF-8266178CBFD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027" name="Object 7">
            <a:extLst>
              <a:ext uri="{FF2B5EF4-FFF2-40B4-BE49-F238E27FC236}">
                <a16:creationId xmlns:a16="http://schemas.microsoft.com/office/drawing/2014/main" id="{A7C79806-5E1B-43F2-BF81-A9AA68B116CF}"/>
              </a:ext>
            </a:extLst>
          </p:cNvPr>
          <p:cNvGraphicFramePr>
            <a:graphicFrameLocks noChangeAspect="1"/>
          </p:cNvGraphicFramePr>
          <p:nvPr/>
        </p:nvGraphicFramePr>
        <p:xfrm>
          <a:off x="342900" y="1506538"/>
          <a:ext cx="1800225" cy="422275"/>
        </p:xfrm>
        <a:graphic>
          <a:graphicData uri="http://schemas.openxmlformats.org/presentationml/2006/ole">
            <mc:AlternateContent xmlns:mc="http://schemas.openxmlformats.org/markup-compatibility/2006">
              <mc:Choice xmlns:v="urn:schemas-microsoft-com:vml" Requires="v">
                <p:oleObj spid="_x0000_s1102" name="Equation" r:id="rId5" imgW="774028" imgH="177646" progId="Equation.3">
                  <p:embed/>
                </p:oleObj>
              </mc:Choice>
              <mc:Fallback>
                <p:oleObj name="Equation" r:id="rId5" imgW="774028" imgH="177646"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1506538"/>
                        <a:ext cx="1800225"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41" name="Picture 9" descr="6">
            <a:extLst>
              <a:ext uri="{FF2B5EF4-FFF2-40B4-BE49-F238E27FC236}">
                <a16:creationId xmlns:a16="http://schemas.microsoft.com/office/drawing/2014/main" id="{7F5588CA-AB48-420D-9BA3-7EFBAECDE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477838"/>
            <a:ext cx="49609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Rectangle 11">
            <a:extLst>
              <a:ext uri="{FF2B5EF4-FFF2-40B4-BE49-F238E27FC236}">
                <a16:creationId xmlns:a16="http://schemas.microsoft.com/office/drawing/2014/main" id="{0203B78F-02FF-4B1B-9F9C-6DB4A86F3368}"/>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028" name="Object 10">
            <a:extLst>
              <a:ext uri="{FF2B5EF4-FFF2-40B4-BE49-F238E27FC236}">
                <a16:creationId xmlns:a16="http://schemas.microsoft.com/office/drawing/2014/main" id="{6C97CE89-D00A-4BF3-A811-11B06EE09F66}"/>
              </a:ext>
            </a:extLst>
          </p:cNvPr>
          <p:cNvGraphicFramePr>
            <a:graphicFrameLocks noChangeAspect="1"/>
          </p:cNvGraphicFramePr>
          <p:nvPr/>
        </p:nvGraphicFramePr>
        <p:xfrm>
          <a:off x="323850" y="2571750"/>
          <a:ext cx="3600450" cy="501650"/>
        </p:xfrm>
        <a:graphic>
          <a:graphicData uri="http://schemas.openxmlformats.org/presentationml/2006/ole">
            <mc:AlternateContent xmlns:mc="http://schemas.openxmlformats.org/markup-compatibility/2006">
              <mc:Choice xmlns:v="urn:schemas-microsoft-com:vml" Requires="v">
                <p:oleObj spid="_x0000_s1103" name="Equation" r:id="rId8" imgW="1574117" imgH="215806" progId="Equation.3">
                  <p:embed/>
                </p:oleObj>
              </mc:Choice>
              <mc:Fallback>
                <p:oleObj name="Equation" r:id="rId8" imgW="1574117" imgH="215806"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2571750"/>
                        <a:ext cx="3600450"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3" name="Rectangle 13">
            <a:extLst>
              <a:ext uri="{FF2B5EF4-FFF2-40B4-BE49-F238E27FC236}">
                <a16:creationId xmlns:a16="http://schemas.microsoft.com/office/drawing/2014/main" id="{7CB752A4-1167-4CD8-94DB-8EEBBA86E1DD}"/>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029" name="Object 12">
            <a:extLst>
              <a:ext uri="{FF2B5EF4-FFF2-40B4-BE49-F238E27FC236}">
                <a16:creationId xmlns:a16="http://schemas.microsoft.com/office/drawing/2014/main" id="{DCB090EE-A4B0-463B-BF2B-2EA631FDDA54}"/>
              </a:ext>
            </a:extLst>
          </p:cNvPr>
          <p:cNvGraphicFramePr>
            <a:graphicFrameLocks noChangeAspect="1"/>
          </p:cNvGraphicFramePr>
          <p:nvPr/>
        </p:nvGraphicFramePr>
        <p:xfrm>
          <a:off x="323850" y="3198813"/>
          <a:ext cx="3111500" cy="873125"/>
        </p:xfrm>
        <a:graphic>
          <a:graphicData uri="http://schemas.openxmlformats.org/presentationml/2006/ole">
            <mc:AlternateContent xmlns:mc="http://schemas.openxmlformats.org/markup-compatibility/2006">
              <mc:Choice xmlns:v="urn:schemas-microsoft-com:vml" Requires="v">
                <p:oleObj spid="_x0000_s1104" name="Vergelijking" r:id="rId10" imgW="1409400" imgH="393480" progId="Equation.3">
                  <p:embed/>
                </p:oleObj>
              </mc:Choice>
              <mc:Fallback>
                <p:oleObj name="Vergelijking" r:id="rId10" imgW="1409400" imgH="39348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850" y="3198813"/>
                        <a:ext cx="3111500"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 name="Rectangle 15">
            <a:extLst>
              <a:ext uri="{FF2B5EF4-FFF2-40B4-BE49-F238E27FC236}">
                <a16:creationId xmlns:a16="http://schemas.microsoft.com/office/drawing/2014/main" id="{7C00D5AA-E2C5-4AC3-B1A7-DAA313F6F555}"/>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030" name="Object 14">
            <a:extLst>
              <a:ext uri="{FF2B5EF4-FFF2-40B4-BE49-F238E27FC236}">
                <a16:creationId xmlns:a16="http://schemas.microsoft.com/office/drawing/2014/main" id="{7E22B752-C8EC-47F7-A403-2AF288E5633B}"/>
              </a:ext>
            </a:extLst>
          </p:cNvPr>
          <p:cNvGraphicFramePr>
            <a:graphicFrameLocks noChangeAspect="1"/>
          </p:cNvGraphicFramePr>
          <p:nvPr/>
        </p:nvGraphicFramePr>
        <p:xfrm>
          <a:off x="4932363" y="3500438"/>
          <a:ext cx="2208212" cy="550862"/>
        </p:xfrm>
        <a:graphic>
          <a:graphicData uri="http://schemas.openxmlformats.org/presentationml/2006/ole">
            <mc:AlternateContent xmlns:mc="http://schemas.openxmlformats.org/markup-compatibility/2006">
              <mc:Choice xmlns:v="urn:schemas-microsoft-com:vml" Requires="v">
                <p:oleObj spid="_x0000_s1105" name="Equation" r:id="rId12" imgW="876240" imgH="215640" progId="Equation.3">
                  <p:embed/>
                </p:oleObj>
              </mc:Choice>
              <mc:Fallback>
                <p:oleObj name="Equation" r:id="rId12" imgW="876240" imgH="215640"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2363" y="3500438"/>
                        <a:ext cx="2208212" cy="550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5" name="Text Box 16">
            <a:extLst>
              <a:ext uri="{FF2B5EF4-FFF2-40B4-BE49-F238E27FC236}">
                <a16:creationId xmlns:a16="http://schemas.microsoft.com/office/drawing/2014/main" id="{70E9BFAB-008F-4236-B449-2B1D3FF79251}"/>
              </a:ext>
            </a:extLst>
          </p:cNvPr>
          <p:cNvSpPr txBox="1">
            <a:spLocks noChangeArrowheads="1"/>
          </p:cNvSpPr>
          <p:nvPr/>
        </p:nvSpPr>
        <p:spPr bwMode="auto">
          <a:xfrm>
            <a:off x="3995738" y="3500438"/>
            <a:ext cx="55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ma</a:t>
            </a:r>
          </a:p>
        </p:txBody>
      </p:sp>
      <p:sp>
        <p:nvSpPr>
          <p:cNvPr id="1046" name="Text Box 17">
            <a:extLst>
              <a:ext uri="{FF2B5EF4-FFF2-40B4-BE49-F238E27FC236}">
                <a16:creationId xmlns:a16="http://schemas.microsoft.com/office/drawing/2014/main" id="{DACA1989-2627-4F5D-A72A-BA02391A1501}"/>
              </a:ext>
            </a:extLst>
          </p:cNvPr>
          <p:cNvSpPr txBox="1">
            <a:spLocks noChangeArrowheads="1"/>
          </p:cNvSpPr>
          <p:nvPr/>
        </p:nvSpPr>
        <p:spPr bwMode="auto">
          <a:xfrm>
            <a:off x="0" y="4365625"/>
            <a:ext cx="527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=&gt;</a:t>
            </a:r>
          </a:p>
        </p:txBody>
      </p:sp>
      <p:graphicFrame>
        <p:nvGraphicFramePr>
          <p:cNvPr id="1031" name="Object 18">
            <a:extLst>
              <a:ext uri="{FF2B5EF4-FFF2-40B4-BE49-F238E27FC236}">
                <a16:creationId xmlns:a16="http://schemas.microsoft.com/office/drawing/2014/main" id="{4D552AED-46BA-4E38-B243-71708FA902B9}"/>
              </a:ext>
            </a:extLst>
          </p:cNvPr>
          <p:cNvGraphicFramePr>
            <a:graphicFrameLocks noChangeAspect="1"/>
          </p:cNvGraphicFramePr>
          <p:nvPr/>
        </p:nvGraphicFramePr>
        <p:xfrm>
          <a:off x="500063" y="4149725"/>
          <a:ext cx="3167062" cy="873125"/>
        </p:xfrm>
        <a:graphic>
          <a:graphicData uri="http://schemas.openxmlformats.org/presentationml/2006/ole">
            <mc:AlternateContent xmlns:mc="http://schemas.openxmlformats.org/markup-compatibility/2006">
              <mc:Choice xmlns:v="urn:schemas-microsoft-com:vml" Requires="v">
                <p:oleObj spid="_x0000_s1106" name="Equazione" r:id="rId14" imgW="1434960" imgH="393480" progId="Equation.3">
                  <p:embed/>
                </p:oleObj>
              </mc:Choice>
              <mc:Fallback>
                <p:oleObj name="Equazione" r:id="rId14" imgW="1434960" imgH="393480" progId="Equation.3">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0063" y="4149725"/>
                        <a:ext cx="3167062"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7" name="Segnaposto numero diapositiva 17">
            <a:extLst>
              <a:ext uri="{FF2B5EF4-FFF2-40B4-BE49-F238E27FC236}">
                <a16:creationId xmlns:a16="http://schemas.microsoft.com/office/drawing/2014/main" id="{1CACAB1E-959B-4634-A4C2-5D3E07DEFB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2D79574-416A-41CA-921E-0709577BE7C9}" type="slidenum">
              <a:rPr lang="it-IT" altLang="it-IT" sz="1400"/>
              <a:pPr eaLnBrk="1" hangingPunct="1"/>
              <a:t>3</a:t>
            </a:fld>
            <a:endParaRPr lang="it-IT" altLang="it-IT" sz="1400"/>
          </a:p>
        </p:txBody>
      </p:sp>
      <p:graphicFrame>
        <p:nvGraphicFramePr>
          <p:cNvPr id="1032" name="Object 8">
            <a:extLst>
              <a:ext uri="{FF2B5EF4-FFF2-40B4-BE49-F238E27FC236}">
                <a16:creationId xmlns:a16="http://schemas.microsoft.com/office/drawing/2014/main" id="{3162B691-C673-482F-8C9E-118F9741762F}"/>
              </a:ext>
            </a:extLst>
          </p:cNvPr>
          <p:cNvGraphicFramePr>
            <a:graphicFrameLocks noChangeAspect="1"/>
          </p:cNvGraphicFramePr>
          <p:nvPr/>
        </p:nvGraphicFramePr>
        <p:xfrm>
          <a:off x="4519613" y="4149725"/>
          <a:ext cx="481012" cy="550863"/>
        </p:xfrm>
        <a:graphic>
          <a:graphicData uri="http://schemas.openxmlformats.org/presentationml/2006/ole">
            <mc:AlternateContent xmlns:mc="http://schemas.openxmlformats.org/markup-compatibility/2006">
              <mc:Choice xmlns:v="urn:schemas-microsoft-com:vml" Requires="v">
                <p:oleObj spid="_x0000_s1107" name="Vergelijking" r:id="rId16" imgW="190440" imgH="215640" progId="Equation.3">
                  <p:embed/>
                </p:oleObj>
              </mc:Choice>
              <mc:Fallback>
                <p:oleObj name="Vergelijking" r:id="rId16" imgW="190440" imgH="215640" progId="Equation.3">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19613" y="4149725"/>
                        <a:ext cx="481012" cy="55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9" name="Text Box 16">
            <a:extLst>
              <a:ext uri="{FF2B5EF4-FFF2-40B4-BE49-F238E27FC236}">
                <a16:creationId xmlns:a16="http://schemas.microsoft.com/office/drawing/2014/main" id="{1ABBDA3D-5D04-4F01-BF4A-95ED03D2218E}"/>
              </a:ext>
            </a:extLst>
          </p:cNvPr>
          <p:cNvSpPr txBox="1">
            <a:spLocks noChangeArrowheads="1"/>
          </p:cNvSpPr>
          <p:nvPr/>
        </p:nvSpPr>
        <p:spPr bwMode="auto">
          <a:xfrm>
            <a:off x="5003800" y="4149725"/>
            <a:ext cx="39608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È la velocità sulla traiettoria, cioè la velocità impostata dal pilota e che si legge sull’anemometro (solo a quota S/L) in quanto ad altre quote l’anemometro legge la CAS e non la TAS. </a:t>
            </a:r>
            <a:r>
              <a:rPr lang="it-IT" altLang="it-IT" sz="1600" b="1"/>
              <a:t>Viene detta velocità di salita</a:t>
            </a:r>
          </a:p>
        </p:txBody>
      </p:sp>
      <p:cxnSp>
        <p:nvCxnSpPr>
          <p:cNvPr id="24" name="Connettore 2 23">
            <a:extLst>
              <a:ext uri="{FF2B5EF4-FFF2-40B4-BE49-F238E27FC236}">
                <a16:creationId xmlns:a16="http://schemas.microsoft.com/office/drawing/2014/main" id="{69B9D812-F032-4774-AE2F-AC6BF4B64652}"/>
              </a:ext>
            </a:extLst>
          </p:cNvPr>
          <p:cNvCxnSpPr/>
          <p:nvPr/>
        </p:nvCxnSpPr>
        <p:spPr>
          <a:xfrm flipV="1">
            <a:off x="7143750" y="3357563"/>
            <a:ext cx="668338" cy="3571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1033" name="Object 9">
            <a:extLst>
              <a:ext uri="{FF2B5EF4-FFF2-40B4-BE49-F238E27FC236}">
                <a16:creationId xmlns:a16="http://schemas.microsoft.com/office/drawing/2014/main" id="{40873392-53D2-44F0-A6B5-8F5DA3DBD411}"/>
              </a:ext>
            </a:extLst>
          </p:cNvPr>
          <p:cNvGraphicFramePr>
            <a:graphicFrameLocks noChangeAspect="1"/>
          </p:cNvGraphicFramePr>
          <p:nvPr/>
        </p:nvGraphicFramePr>
        <p:xfrm>
          <a:off x="2143125" y="5732463"/>
          <a:ext cx="2208213" cy="550862"/>
        </p:xfrm>
        <a:graphic>
          <a:graphicData uri="http://schemas.openxmlformats.org/presentationml/2006/ole">
            <mc:AlternateContent xmlns:mc="http://schemas.openxmlformats.org/markup-compatibility/2006">
              <mc:Choice xmlns:v="urn:schemas-microsoft-com:vml" Requires="v">
                <p:oleObj spid="_x0000_s1108" name="Equation" r:id="rId18" imgW="876240" imgH="215640" progId="Equation.3">
                  <p:embed/>
                </p:oleObj>
              </mc:Choice>
              <mc:Fallback>
                <p:oleObj name="Equation" r:id="rId18" imgW="876240" imgH="21564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43125" y="5732463"/>
                        <a:ext cx="2208213" cy="550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1" name="Text Box 16">
            <a:extLst>
              <a:ext uri="{FF2B5EF4-FFF2-40B4-BE49-F238E27FC236}">
                <a16:creationId xmlns:a16="http://schemas.microsoft.com/office/drawing/2014/main" id="{537E78DF-0653-48F8-8FA2-BF9E03D053EA}"/>
              </a:ext>
            </a:extLst>
          </p:cNvPr>
          <p:cNvSpPr txBox="1">
            <a:spLocks noChangeArrowheads="1"/>
          </p:cNvSpPr>
          <p:nvPr/>
        </p:nvSpPr>
        <p:spPr bwMode="auto">
          <a:xfrm>
            <a:off x="5003800" y="5661025"/>
            <a:ext cx="39608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È il </a:t>
            </a:r>
            <a:r>
              <a:rPr lang="it-IT" altLang="it-IT" sz="1600" b="1"/>
              <a:t>RATEO di salita</a:t>
            </a:r>
            <a:r>
              <a:rPr lang="it-IT" altLang="it-IT" sz="1600"/>
              <a:t>, cioè la componente verticale, cioè RC=dh/dt</a:t>
            </a:r>
          </a:p>
        </p:txBody>
      </p:sp>
      <p:sp>
        <p:nvSpPr>
          <p:cNvPr id="1052" name="Text Box 16">
            <a:extLst>
              <a:ext uri="{FF2B5EF4-FFF2-40B4-BE49-F238E27FC236}">
                <a16:creationId xmlns:a16="http://schemas.microsoft.com/office/drawing/2014/main" id="{A349588E-98DC-4B0F-8C7A-9F212AAFE46B}"/>
              </a:ext>
            </a:extLst>
          </p:cNvPr>
          <p:cNvSpPr txBox="1">
            <a:spLocks noChangeArrowheads="1"/>
          </p:cNvSpPr>
          <p:nvPr/>
        </p:nvSpPr>
        <p:spPr bwMode="auto">
          <a:xfrm>
            <a:off x="250825" y="5084763"/>
            <a:ext cx="3960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Quindi il rateo di salita di un velivolo ad una certa velocità dipende dall’eccesso di potenza.</a:t>
            </a:r>
          </a:p>
        </p:txBody>
      </p:sp>
      <p:cxnSp>
        <p:nvCxnSpPr>
          <p:cNvPr id="28" name="Connettore 2 27">
            <a:extLst>
              <a:ext uri="{FF2B5EF4-FFF2-40B4-BE49-F238E27FC236}">
                <a16:creationId xmlns:a16="http://schemas.microsoft.com/office/drawing/2014/main" id="{04BC4822-024F-4B70-8850-876A2B7749A5}"/>
              </a:ext>
            </a:extLst>
          </p:cNvPr>
          <p:cNvCxnSpPr/>
          <p:nvPr/>
        </p:nvCxnSpPr>
        <p:spPr>
          <a:xfrm flipV="1">
            <a:off x="4859338" y="188913"/>
            <a:ext cx="1441450" cy="71913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Connettore 2 29">
            <a:extLst>
              <a:ext uri="{FF2B5EF4-FFF2-40B4-BE49-F238E27FC236}">
                <a16:creationId xmlns:a16="http://schemas.microsoft.com/office/drawing/2014/main" id="{41CE05EA-31DD-4AE7-9632-54582EF1AD2A}"/>
              </a:ext>
            </a:extLst>
          </p:cNvPr>
          <p:cNvCxnSpPr/>
          <p:nvPr/>
        </p:nvCxnSpPr>
        <p:spPr>
          <a:xfrm flipV="1">
            <a:off x="4859338" y="908050"/>
            <a:ext cx="1512887" cy="952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3" name="Connettore 2 32">
            <a:extLst>
              <a:ext uri="{FF2B5EF4-FFF2-40B4-BE49-F238E27FC236}">
                <a16:creationId xmlns:a16="http://schemas.microsoft.com/office/drawing/2014/main" id="{4B3F03FC-6DF9-47C7-B367-0292FABFF0DE}"/>
              </a:ext>
            </a:extLst>
          </p:cNvPr>
          <p:cNvCxnSpPr/>
          <p:nvPr/>
        </p:nvCxnSpPr>
        <p:spPr>
          <a:xfrm rot="16200000" flipV="1">
            <a:off x="5972176" y="517525"/>
            <a:ext cx="665162" cy="793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1034" name="Object 10">
            <a:extLst>
              <a:ext uri="{FF2B5EF4-FFF2-40B4-BE49-F238E27FC236}">
                <a16:creationId xmlns:a16="http://schemas.microsoft.com/office/drawing/2014/main" id="{4AAEAA54-2A64-4822-9260-5677E04C6989}"/>
              </a:ext>
            </a:extLst>
          </p:cNvPr>
          <p:cNvGraphicFramePr>
            <a:graphicFrameLocks noChangeAspect="1"/>
          </p:cNvGraphicFramePr>
          <p:nvPr/>
        </p:nvGraphicFramePr>
        <p:xfrm>
          <a:off x="6372225" y="188913"/>
          <a:ext cx="1103313" cy="755650"/>
        </p:xfrm>
        <a:graphic>
          <a:graphicData uri="http://schemas.openxmlformats.org/presentationml/2006/ole">
            <mc:AlternateContent xmlns:mc="http://schemas.openxmlformats.org/markup-compatibility/2006">
              <mc:Choice xmlns:v="urn:schemas-microsoft-com:vml" Requires="v">
                <p:oleObj spid="_x0000_s1109" name="Vergelijking" r:id="rId19" imgW="583920" imgH="393480" progId="Equation.3">
                  <p:embed/>
                </p:oleObj>
              </mc:Choice>
              <mc:Fallback>
                <p:oleObj name="Vergelijking" r:id="rId19" imgW="583920" imgH="393480" progId="Equation.3">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2225" y="188913"/>
                        <a:ext cx="1103313"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5" name="Object 11">
            <a:extLst>
              <a:ext uri="{FF2B5EF4-FFF2-40B4-BE49-F238E27FC236}">
                <a16:creationId xmlns:a16="http://schemas.microsoft.com/office/drawing/2014/main" id="{5A0A4CDD-4F42-4408-88CF-1CA857C0F9B7}"/>
              </a:ext>
            </a:extLst>
          </p:cNvPr>
          <p:cNvGraphicFramePr>
            <a:graphicFrameLocks noChangeAspect="1"/>
          </p:cNvGraphicFramePr>
          <p:nvPr/>
        </p:nvGraphicFramePr>
        <p:xfrm>
          <a:off x="5364163" y="115888"/>
          <a:ext cx="360362" cy="412750"/>
        </p:xfrm>
        <a:graphic>
          <a:graphicData uri="http://schemas.openxmlformats.org/presentationml/2006/ole">
            <mc:AlternateContent xmlns:mc="http://schemas.openxmlformats.org/markup-compatibility/2006">
              <mc:Choice xmlns:v="urn:schemas-microsoft-com:vml" Requires="v">
                <p:oleObj spid="_x0000_s1110" name="Vergelijking" r:id="rId21" imgW="190440" imgH="215640" progId="Equation.3">
                  <p:embed/>
                </p:oleObj>
              </mc:Choice>
              <mc:Fallback>
                <p:oleObj name="Vergelijking" r:id="rId21" imgW="190440" imgH="215640" progId="Equation.3">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64163" y="115888"/>
                        <a:ext cx="360362"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6" name="Object 31">
            <a:extLst>
              <a:ext uri="{FF2B5EF4-FFF2-40B4-BE49-F238E27FC236}">
                <a16:creationId xmlns:a16="http://schemas.microsoft.com/office/drawing/2014/main" id="{785A6E09-2894-46D8-A7F0-BF26F321E0EB}"/>
              </a:ext>
            </a:extLst>
          </p:cNvPr>
          <p:cNvGraphicFramePr>
            <a:graphicFrameLocks noChangeAspect="1"/>
          </p:cNvGraphicFramePr>
          <p:nvPr/>
        </p:nvGraphicFramePr>
        <p:xfrm>
          <a:off x="7858125" y="1214438"/>
          <a:ext cx="295275" cy="422275"/>
        </p:xfrm>
        <a:graphic>
          <a:graphicData uri="http://schemas.openxmlformats.org/presentationml/2006/ole">
            <mc:AlternateContent xmlns:mc="http://schemas.openxmlformats.org/markup-compatibility/2006">
              <mc:Choice xmlns:v="urn:schemas-microsoft-com:vml" Requires="v">
                <p:oleObj spid="_x0000_s1111" name="Equazione" r:id="rId22" imgW="126720" imgH="177480" progId="Equation.3">
                  <p:embed/>
                </p:oleObj>
              </mc:Choice>
              <mc:Fallback>
                <p:oleObj name="Equazione" r:id="rId22" imgW="126720" imgH="177480" progId="Equation.3">
                  <p:embed/>
                  <p:pic>
                    <p:nvPicPr>
                      <p:cNvPr id="0" name="Object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58125" y="1214438"/>
                        <a:ext cx="295275"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6" name="Rettangolo 31">
            <a:extLst>
              <a:ext uri="{FF2B5EF4-FFF2-40B4-BE49-F238E27FC236}">
                <a16:creationId xmlns:a16="http://schemas.microsoft.com/office/drawing/2014/main" id="{8FB7869A-36DA-4289-ACF3-0FAEB29B06EB}"/>
              </a:ext>
            </a:extLst>
          </p:cNvPr>
          <p:cNvSpPr>
            <a:spLocks noChangeArrowheads="1"/>
          </p:cNvSpPr>
          <p:nvPr/>
        </p:nvSpPr>
        <p:spPr bwMode="auto">
          <a:xfrm>
            <a:off x="0" y="500063"/>
            <a:ext cx="4857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Analisi del:  =&gt;  RATEO SALITA  (vel. Verticale)</a:t>
            </a:r>
          </a:p>
          <a:p>
            <a:pPr eaLnBrk="1" hangingPunct="1"/>
            <a:r>
              <a:rPr lang="it-IT" altLang="it-IT" sz="1800"/>
              <a:t>	     =&gt; Angolo di salita </a:t>
            </a:r>
            <a:r>
              <a:rPr lang="it-IT" altLang="it-IT" sz="1800">
                <a:latin typeface="Symbol" panose="05050102010706020507" pitchFamily="18" charset="2"/>
              </a:rPr>
              <a:t>q</a:t>
            </a:r>
            <a:endParaRPr lang="it-IT" altLang="it-IT" sz="1800"/>
          </a:p>
        </p:txBody>
      </p:sp>
      <p:sp>
        <p:nvSpPr>
          <p:cNvPr id="34" name="Segnaposto piè di pagina 4">
            <a:extLst>
              <a:ext uri="{FF2B5EF4-FFF2-40B4-BE49-F238E27FC236}">
                <a16:creationId xmlns:a16="http://schemas.microsoft.com/office/drawing/2014/main" id="{4A81B401-5B8D-4664-BF03-0791A733B65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Rectangle 2">
            <a:extLst>
              <a:ext uri="{FF2B5EF4-FFF2-40B4-BE49-F238E27FC236}">
                <a16:creationId xmlns:a16="http://schemas.microsoft.com/office/drawing/2014/main" id="{C7E5C100-BE6F-4EE6-A5B4-6CA0B057FDF5}"/>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2538" name="Rectangle 3">
            <a:extLst>
              <a:ext uri="{FF2B5EF4-FFF2-40B4-BE49-F238E27FC236}">
                <a16:creationId xmlns:a16="http://schemas.microsoft.com/office/drawing/2014/main" id="{4BBE9CA7-685B-4A80-9C0B-1735FDE37148}"/>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39" name="Rectangle 4">
            <a:extLst>
              <a:ext uri="{FF2B5EF4-FFF2-40B4-BE49-F238E27FC236}">
                <a16:creationId xmlns:a16="http://schemas.microsoft.com/office/drawing/2014/main" id="{ADB1B690-DDD6-4F66-89A5-664F33669A6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0" name="Rectangle 5">
            <a:extLst>
              <a:ext uri="{FF2B5EF4-FFF2-40B4-BE49-F238E27FC236}">
                <a16:creationId xmlns:a16="http://schemas.microsoft.com/office/drawing/2014/main" id="{8E92E5E0-EC04-4AD3-8351-3261E24B9A2B}"/>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1" name="Rectangle 6">
            <a:extLst>
              <a:ext uri="{FF2B5EF4-FFF2-40B4-BE49-F238E27FC236}">
                <a16:creationId xmlns:a16="http://schemas.microsoft.com/office/drawing/2014/main" id="{4F17B0EB-7948-4281-91F4-EF17F1BA02E0}"/>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2" name="Rectangle 8">
            <a:extLst>
              <a:ext uri="{FF2B5EF4-FFF2-40B4-BE49-F238E27FC236}">
                <a16:creationId xmlns:a16="http://schemas.microsoft.com/office/drawing/2014/main" id="{72504708-9D7D-425A-B453-970070A62A26}"/>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3" name="Rectangle 9">
            <a:extLst>
              <a:ext uri="{FF2B5EF4-FFF2-40B4-BE49-F238E27FC236}">
                <a16:creationId xmlns:a16="http://schemas.microsoft.com/office/drawing/2014/main" id="{19CB9B16-8F4B-415A-B40E-ACE97F2DF1F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4" name="Rectangle 10">
            <a:extLst>
              <a:ext uri="{FF2B5EF4-FFF2-40B4-BE49-F238E27FC236}">
                <a16:creationId xmlns:a16="http://schemas.microsoft.com/office/drawing/2014/main" id="{81FB3269-B0D0-497B-AE63-72340B21B8D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5" name="Text Box 11">
            <a:extLst>
              <a:ext uri="{FF2B5EF4-FFF2-40B4-BE49-F238E27FC236}">
                <a16:creationId xmlns:a16="http://schemas.microsoft.com/office/drawing/2014/main" id="{0B61CA80-AB3A-4C89-9A7E-88DC5EFF2130}"/>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2546" name="Rectangle 12">
            <a:extLst>
              <a:ext uri="{FF2B5EF4-FFF2-40B4-BE49-F238E27FC236}">
                <a16:creationId xmlns:a16="http://schemas.microsoft.com/office/drawing/2014/main" id="{8DC8ED70-885B-431F-B1CD-F1082D016C7C}"/>
              </a:ext>
            </a:extLst>
          </p:cNvPr>
          <p:cNvSpPr>
            <a:spLocks noChangeArrowheads="1"/>
          </p:cNvSpPr>
          <p:nvPr/>
        </p:nvSpPr>
        <p:spPr bwMode="auto">
          <a:xfrm>
            <a:off x="0"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7" name="Rectangle 13">
            <a:extLst>
              <a:ext uri="{FF2B5EF4-FFF2-40B4-BE49-F238E27FC236}">
                <a16:creationId xmlns:a16="http://schemas.microsoft.com/office/drawing/2014/main" id="{F04954B6-17ED-4049-9543-4DC127C49FE1}"/>
              </a:ext>
            </a:extLst>
          </p:cNvPr>
          <p:cNvSpPr>
            <a:spLocks noChangeArrowheads="1"/>
          </p:cNvSpPr>
          <p:nvPr/>
        </p:nvSpPr>
        <p:spPr bwMode="auto">
          <a:xfrm>
            <a:off x="0"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8" name="Rectangle 14">
            <a:extLst>
              <a:ext uri="{FF2B5EF4-FFF2-40B4-BE49-F238E27FC236}">
                <a16:creationId xmlns:a16="http://schemas.microsoft.com/office/drawing/2014/main" id="{DEA5CD2B-2088-47A1-B816-214055D4EB5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9" name="Rectangle 15">
            <a:extLst>
              <a:ext uri="{FF2B5EF4-FFF2-40B4-BE49-F238E27FC236}">
                <a16:creationId xmlns:a16="http://schemas.microsoft.com/office/drawing/2014/main" id="{E3C50BEF-7F3B-47D4-8ADF-4D2B96DAD7C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0" name="Rectangle 18">
            <a:extLst>
              <a:ext uri="{FF2B5EF4-FFF2-40B4-BE49-F238E27FC236}">
                <a16:creationId xmlns:a16="http://schemas.microsoft.com/office/drawing/2014/main" id="{91F81BAB-D3CF-4A82-B6F2-7BCEA0C1A0D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1" name="Rectangle 20">
            <a:extLst>
              <a:ext uri="{FF2B5EF4-FFF2-40B4-BE49-F238E27FC236}">
                <a16:creationId xmlns:a16="http://schemas.microsoft.com/office/drawing/2014/main" id="{7A5ACD50-3A65-441D-8E30-9A36DAC3B32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2" name="Rectangle 23">
            <a:extLst>
              <a:ext uri="{FF2B5EF4-FFF2-40B4-BE49-F238E27FC236}">
                <a16:creationId xmlns:a16="http://schemas.microsoft.com/office/drawing/2014/main" id="{76994E29-3E42-4EAC-B577-3158E23DDDAE}"/>
              </a:ext>
            </a:extLst>
          </p:cNvPr>
          <p:cNvSpPr>
            <a:spLocks noChangeArrowheads="1"/>
          </p:cNvSpPr>
          <p:nvPr/>
        </p:nvSpPr>
        <p:spPr bwMode="auto">
          <a:xfrm>
            <a:off x="71438" y="428625"/>
            <a:ext cx="83899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Approccio analitico esatto (nell’ipotesi di T=T</a:t>
            </a:r>
            <a:r>
              <a:rPr lang="it-IT" altLang="it-IT" sz="1400" b="1"/>
              <a:t>d</a:t>
            </a:r>
            <a:r>
              <a:rPr lang="it-IT" altLang="it-IT" b="1"/>
              <a:t> costante con V)</a:t>
            </a:r>
            <a:endParaRPr lang="it-IT" altLang="it-IT"/>
          </a:p>
        </p:txBody>
      </p:sp>
      <p:sp>
        <p:nvSpPr>
          <p:cNvPr id="22553" name="Rectangle 27">
            <a:extLst>
              <a:ext uri="{FF2B5EF4-FFF2-40B4-BE49-F238E27FC236}">
                <a16:creationId xmlns:a16="http://schemas.microsoft.com/office/drawing/2014/main" id="{637D7E9B-ED72-4D44-A5B4-A37636685421}"/>
              </a:ext>
            </a:extLst>
          </p:cNvPr>
          <p:cNvSpPr>
            <a:spLocks noChangeArrowheads="1"/>
          </p:cNvSpPr>
          <p:nvPr/>
        </p:nvSpPr>
        <p:spPr bwMode="auto">
          <a:xfrm>
            <a:off x="0" y="3448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4" name="Rectangle 31">
            <a:extLst>
              <a:ext uri="{FF2B5EF4-FFF2-40B4-BE49-F238E27FC236}">
                <a16:creationId xmlns:a16="http://schemas.microsoft.com/office/drawing/2014/main" id="{FC338860-CA68-4689-B0B3-FB714170B3E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2530" name="Object 30">
            <a:extLst>
              <a:ext uri="{FF2B5EF4-FFF2-40B4-BE49-F238E27FC236}">
                <a16:creationId xmlns:a16="http://schemas.microsoft.com/office/drawing/2014/main" id="{8B6C684F-0903-448E-8873-F093C4C299EE}"/>
              </a:ext>
            </a:extLst>
          </p:cNvPr>
          <p:cNvGraphicFramePr>
            <a:graphicFrameLocks noChangeAspect="1"/>
          </p:cNvGraphicFramePr>
          <p:nvPr/>
        </p:nvGraphicFramePr>
        <p:xfrm>
          <a:off x="601663" y="2120900"/>
          <a:ext cx="8081962" cy="1001713"/>
        </p:xfrm>
        <a:graphic>
          <a:graphicData uri="http://schemas.openxmlformats.org/presentationml/2006/ole">
            <mc:AlternateContent xmlns:mc="http://schemas.openxmlformats.org/markup-compatibility/2006">
              <mc:Choice xmlns:v="urn:schemas-microsoft-com:vml" Requires="v">
                <p:oleObj spid="_x0000_s22590" name="Equazione" r:id="rId3" imgW="4101840" imgH="507960" progId="Equation.3">
                  <p:embed/>
                </p:oleObj>
              </mc:Choice>
              <mc:Fallback>
                <p:oleObj name="Equazione" r:id="rId3" imgW="4101840" imgH="507960"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3" y="2120900"/>
                        <a:ext cx="8081962" cy="100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55" name="Rectangle 33">
            <a:extLst>
              <a:ext uri="{FF2B5EF4-FFF2-40B4-BE49-F238E27FC236}">
                <a16:creationId xmlns:a16="http://schemas.microsoft.com/office/drawing/2014/main" id="{B4DC6554-C6A7-4F52-B8DE-2D2C43F36284}"/>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2531" name="Object 32">
            <a:extLst>
              <a:ext uri="{FF2B5EF4-FFF2-40B4-BE49-F238E27FC236}">
                <a16:creationId xmlns:a16="http://schemas.microsoft.com/office/drawing/2014/main" id="{A8D92B58-AC4D-4608-9866-F92682568011}"/>
              </a:ext>
            </a:extLst>
          </p:cNvPr>
          <p:cNvGraphicFramePr>
            <a:graphicFrameLocks noChangeAspect="1"/>
          </p:cNvGraphicFramePr>
          <p:nvPr/>
        </p:nvGraphicFramePr>
        <p:xfrm>
          <a:off x="571500" y="3214688"/>
          <a:ext cx="3673475" cy="1068387"/>
        </p:xfrm>
        <a:graphic>
          <a:graphicData uri="http://schemas.openxmlformats.org/presentationml/2006/ole">
            <mc:AlternateContent xmlns:mc="http://schemas.openxmlformats.org/markup-compatibility/2006">
              <mc:Choice xmlns:v="urn:schemas-microsoft-com:vml" Requires="v">
                <p:oleObj spid="_x0000_s22591" name="Equation" r:id="rId5" imgW="1803400" imgH="520700" progId="Equation.3">
                  <p:embed/>
                </p:oleObj>
              </mc:Choice>
              <mc:Fallback>
                <p:oleObj name="Equation" r:id="rId5" imgW="1803400" imgH="520700" progId="Equation.3">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3214688"/>
                        <a:ext cx="3673475" cy="1068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56" name="Rectangle 35">
            <a:extLst>
              <a:ext uri="{FF2B5EF4-FFF2-40B4-BE49-F238E27FC236}">
                <a16:creationId xmlns:a16="http://schemas.microsoft.com/office/drawing/2014/main" id="{CA8B11D6-C664-4D19-AE0F-1C994165C66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2532" name="Object 34">
            <a:extLst>
              <a:ext uri="{FF2B5EF4-FFF2-40B4-BE49-F238E27FC236}">
                <a16:creationId xmlns:a16="http://schemas.microsoft.com/office/drawing/2014/main" id="{D5751167-9CC1-4A4B-93B3-39BD0D847DA0}"/>
              </a:ext>
            </a:extLst>
          </p:cNvPr>
          <p:cNvGraphicFramePr>
            <a:graphicFrameLocks noChangeAspect="1"/>
          </p:cNvGraphicFramePr>
          <p:nvPr/>
        </p:nvGraphicFramePr>
        <p:xfrm>
          <a:off x="285750" y="4286250"/>
          <a:ext cx="5329238" cy="1836738"/>
        </p:xfrm>
        <a:graphic>
          <a:graphicData uri="http://schemas.openxmlformats.org/presentationml/2006/ole">
            <mc:AlternateContent xmlns:mc="http://schemas.openxmlformats.org/markup-compatibility/2006">
              <mc:Choice xmlns:v="urn:schemas-microsoft-com:vml" Requires="v">
                <p:oleObj spid="_x0000_s22592" name="Equation" r:id="rId7" imgW="2794000" imgH="965200" progId="Equation.3">
                  <p:embed/>
                </p:oleObj>
              </mc:Choice>
              <mc:Fallback>
                <p:oleObj name="Equation" r:id="rId7" imgW="2794000" imgH="965200"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 y="4286250"/>
                        <a:ext cx="5329238" cy="183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57" name="Rectangle 37">
            <a:extLst>
              <a:ext uri="{FF2B5EF4-FFF2-40B4-BE49-F238E27FC236}">
                <a16:creationId xmlns:a16="http://schemas.microsoft.com/office/drawing/2014/main" id="{72CCB6B3-3850-4B46-A65E-D0CB85721CB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2533" name="Object 36">
            <a:extLst>
              <a:ext uri="{FF2B5EF4-FFF2-40B4-BE49-F238E27FC236}">
                <a16:creationId xmlns:a16="http://schemas.microsoft.com/office/drawing/2014/main" id="{0C4AB3CE-BEE9-4182-8595-4233C3DB3B72}"/>
              </a:ext>
            </a:extLst>
          </p:cNvPr>
          <p:cNvGraphicFramePr>
            <a:graphicFrameLocks noChangeAspect="1"/>
          </p:cNvGraphicFramePr>
          <p:nvPr/>
        </p:nvGraphicFramePr>
        <p:xfrm>
          <a:off x="6156325" y="4868863"/>
          <a:ext cx="2376488" cy="1304925"/>
        </p:xfrm>
        <a:graphic>
          <a:graphicData uri="http://schemas.openxmlformats.org/presentationml/2006/ole">
            <mc:AlternateContent xmlns:mc="http://schemas.openxmlformats.org/markup-compatibility/2006">
              <mc:Choice xmlns:v="urn:schemas-microsoft-com:vml" Requires="v">
                <p:oleObj spid="_x0000_s22593" name="Equation" r:id="rId9" imgW="1752600" imgH="965200" progId="Equation.3">
                  <p:embed/>
                </p:oleObj>
              </mc:Choice>
              <mc:Fallback>
                <p:oleObj name="Equation" r:id="rId9" imgW="1752600" imgH="965200" progId="Equation.3">
                  <p:embed/>
                  <p:pic>
                    <p:nvPicPr>
                      <p:cNvPr id="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6325" y="4868863"/>
                        <a:ext cx="2376488" cy="1304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58" name="Segnaposto numero diapositiva 27">
            <a:extLst>
              <a:ext uri="{FF2B5EF4-FFF2-40B4-BE49-F238E27FC236}">
                <a16:creationId xmlns:a16="http://schemas.microsoft.com/office/drawing/2014/main" id="{E262B626-07A5-46D4-94E3-F74C9977F9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2C75EB8-F348-4442-9F54-C5EC2D650FF2}" type="slidenum">
              <a:rPr lang="it-IT" altLang="it-IT" sz="1400"/>
              <a:pPr eaLnBrk="1" hangingPunct="1"/>
              <a:t>30</a:t>
            </a:fld>
            <a:endParaRPr lang="it-IT" altLang="it-IT" sz="1400"/>
          </a:p>
        </p:txBody>
      </p:sp>
      <p:graphicFrame>
        <p:nvGraphicFramePr>
          <p:cNvPr id="22534" name="Object 6">
            <a:extLst>
              <a:ext uri="{FF2B5EF4-FFF2-40B4-BE49-F238E27FC236}">
                <a16:creationId xmlns:a16="http://schemas.microsoft.com/office/drawing/2014/main" id="{8F8E6DBB-5A17-4DE0-BB0A-CC76BA770D96}"/>
              </a:ext>
            </a:extLst>
          </p:cNvPr>
          <p:cNvGraphicFramePr>
            <a:graphicFrameLocks noChangeAspect="1"/>
          </p:cNvGraphicFramePr>
          <p:nvPr/>
        </p:nvGraphicFramePr>
        <p:xfrm>
          <a:off x="428625" y="1000125"/>
          <a:ext cx="1500188" cy="808038"/>
        </p:xfrm>
        <a:graphic>
          <a:graphicData uri="http://schemas.openxmlformats.org/presentationml/2006/ole">
            <mc:AlternateContent xmlns:mc="http://schemas.openxmlformats.org/markup-compatibility/2006">
              <mc:Choice xmlns:v="urn:schemas-microsoft-com:vml" Requires="v">
                <p:oleObj spid="_x0000_s22594" name="Equazione" r:id="rId11" imgW="736560" imgH="393480" progId="Equation.3">
                  <p:embed/>
                </p:oleObj>
              </mc:Choice>
              <mc:Fallback>
                <p:oleObj name="Equazione" r:id="rId11" imgW="736560" imgH="39348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625" y="1000125"/>
                        <a:ext cx="1500188"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5" name="Object 17">
            <a:extLst>
              <a:ext uri="{FF2B5EF4-FFF2-40B4-BE49-F238E27FC236}">
                <a16:creationId xmlns:a16="http://schemas.microsoft.com/office/drawing/2014/main" id="{21AB1ACC-AB5F-42A9-8C3E-02D851AE5A50}"/>
              </a:ext>
            </a:extLst>
          </p:cNvPr>
          <p:cNvGraphicFramePr>
            <a:graphicFrameLocks noChangeAspect="1"/>
          </p:cNvGraphicFramePr>
          <p:nvPr/>
        </p:nvGraphicFramePr>
        <p:xfrm>
          <a:off x="2284413" y="1000125"/>
          <a:ext cx="1787525" cy="736600"/>
        </p:xfrm>
        <a:graphic>
          <a:graphicData uri="http://schemas.openxmlformats.org/presentationml/2006/ole">
            <mc:AlternateContent xmlns:mc="http://schemas.openxmlformats.org/markup-compatibility/2006">
              <mc:Choice xmlns:v="urn:schemas-microsoft-com:vml" Requires="v">
                <p:oleObj spid="_x0000_s22595" name="Equazione" r:id="rId13" imgW="952200" imgH="393480" progId="Equation.3">
                  <p:embed/>
                </p:oleObj>
              </mc:Choice>
              <mc:Fallback>
                <p:oleObj name="Equazione" r:id="rId13" imgW="952200" imgH="39348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4413" y="1000125"/>
                        <a:ext cx="1787525"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6" name="Object 8">
            <a:extLst>
              <a:ext uri="{FF2B5EF4-FFF2-40B4-BE49-F238E27FC236}">
                <a16:creationId xmlns:a16="http://schemas.microsoft.com/office/drawing/2014/main" id="{EE03461C-87BB-46E6-BDD4-4C0744F31440}"/>
              </a:ext>
            </a:extLst>
          </p:cNvPr>
          <p:cNvGraphicFramePr>
            <a:graphicFrameLocks noChangeAspect="1"/>
          </p:cNvGraphicFramePr>
          <p:nvPr/>
        </p:nvGraphicFramePr>
        <p:xfrm>
          <a:off x="4103688" y="965200"/>
          <a:ext cx="3671887" cy="808038"/>
        </p:xfrm>
        <a:graphic>
          <a:graphicData uri="http://schemas.openxmlformats.org/presentationml/2006/ole">
            <mc:AlternateContent xmlns:mc="http://schemas.openxmlformats.org/markup-compatibility/2006">
              <mc:Choice xmlns:v="urn:schemas-microsoft-com:vml" Requires="v">
                <p:oleObj spid="_x0000_s22596" name="Equazione" r:id="rId15" imgW="1955520" imgH="431640" progId="Equation.3">
                  <p:embed/>
                </p:oleObj>
              </mc:Choice>
              <mc:Fallback>
                <p:oleObj name="Equazione" r:id="rId15" imgW="1955520" imgH="431640"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03688" y="965200"/>
                        <a:ext cx="3671887"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4" name="Connettore 1 33">
            <a:extLst>
              <a:ext uri="{FF2B5EF4-FFF2-40B4-BE49-F238E27FC236}">
                <a16:creationId xmlns:a16="http://schemas.microsoft.com/office/drawing/2014/main" id="{F9FEDE0E-1FA7-4164-B93A-4E1AEC3C593E}"/>
              </a:ext>
            </a:extLst>
          </p:cNvPr>
          <p:cNvCxnSpPr/>
          <p:nvPr/>
        </p:nvCxnSpPr>
        <p:spPr>
          <a:xfrm flipV="1">
            <a:off x="1214438" y="2071688"/>
            <a:ext cx="3286125" cy="0"/>
          </a:xfrm>
          <a:prstGeom prst="line">
            <a:avLst/>
          </a:prstGeom>
        </p:spPr>
        <p:style>
          <a:lnRef idx="1">
            <a:schemeClr val="accent1"/>
          </a:lnRef>
          <a:fillRef idx="0">
            <a:schemeClr val="accent1"/>
          </a:fillRef>
          <a:effectRef idx="0">
            <a:schemeClr val="accent1"/>
          </a:effectRef>
          <a:fontRef idx="minor">
            <a:schemeClr val="tx1"/>
          </a:fontRef>
        </p:style>
      </p:cxnSp>
      <p:sp>
        <p:nvSpPr>
          <p:cNvPr id="22561" name="Rettangolo 52">
            <a:extLst>
              <a:ext uri="{FF2B5EF4-FFF2-40B4-BE49-F238E27FC236}">
                <a16:creationId xmlns:a16="http://schemas.microsoft.com/office/drawing/2014/main" id="{DE74D51E-68BA-49EB-A71F-EBFAB4C58F03}"/>
              </a:ext>
            </a:extLst>
          </p:cNvPr>
          <p:cNvSpPr>
            <a:spLocks noChangeArrowheads="1"/>
          </p:cNvSpPr>
          <p:nvPr/>
        </p:nvSpPr>
        <p:spPr bwMode="auto">
          <a:xfrm>
            <a:off x="2559050" y="1743075"/>
            <a:ext cx="831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 D/W</a:t>
            </a:r>
          </a:p>
        </p:txBody>
      </p:sp>
      <p:sp>
        <p:nvSpPr>
          <p:cNvPr id="35" name="Segnaposto piè di pagina 4">
            <a:extLst>
              <a:ext uri="{FF2B5EF4-FFF2-40B4-BE49-F238E27FC236}">
                <a16:creationId xmlns:a16="http://schemas.microsoft.com/office/drawing/2014/main" id="{165432BF-811A-4466-BC2F-9DB2DF48026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2">
            <a:extLst>
              <a:ext uri="{FF2B5EF4-FFF2-40B4-BE49-F238E27FC236}">
                <a16:creationId xmlns:a16="http://schemas.microsoft.com/office/drawing/2014/main" id="{A2F04D60-F824-4432-A6E9-9AF4C80CBCB1}"/>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3559" name="Rectangle 3">
            <a:extLst>
              <a:ext uri="{FF2B5EF4-FFF2-40B4-BE49-F238E27FC236}">
                <a16:creationId xmlns:a16="http://schemas.microsoft.com/office/drawing/2014/main" id="{AECDFB17-80BD-4C8D-88C8-BFCA16EB68E8}"/>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0" name="Rectangle 6">
            <a:extLst>
              <a:ext uri="{FF2B5EF4-FFF2-40B4-BE49-F238E27FC236}">
                <a16:creationId xmlns:a16="http://schemas.microsoft.com/office/drawing/2014/main" id="{441B68BC-7A6C-46D0-A541-AB0C1134417D}"/>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1" name="Rectangle 7">
            <a:extLst>
              <a:ext uri="{FF2B5EF4-FFF2-40B4-BE49-F238E27FC236}">
                <a16:creationId xmlns:a16="http://schemas.microsoft.com/office/drawing/2014/main" id="{24B5B35E-20C3-4F57-911F-B25BB566EBA7}"/>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2" name="Rectangle 8">
            <a:extLst>
              <a:ext uri="{FF2B5EF4-FFF2-40B4-BE49-F238E27FC236}">
                <a16:creationId xmlns:a16="http://schemas.microsoft.com/office/drawing/2014/main" id="{91D11463-3367-47E8-B4EC-4C509B1350A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3" name="Rectangle 9">
            <a:extLst>
              <a:ext uri="{FF2B5EF4-FFF2-40B4-BE49-F238E27FC236}">
                <a16:creationId xmlns:a16="http://schemas.microsoft.com/office/drawing/2014/main" id="{216805A5-C756-4B31-9221-A3D9C4595F7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4" name="Text Box 10">
            <a:extLst>
              <a:ext uri="{FF2B5EF4-FFF2-40B4-BE49-F238E27FC236}">
                <a16:creationId xmlns:a16="http://schemas.microsoft.com/office/drawing/2014/main" id="{514E73FC-00B7-4A76-8A1E-C5334D3D3F96}"/>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3565" name="Rectangle 13">
            <a:extLst>
              <a:ext uri="{FF2B5EF4-FFF2-40B4-BE49-F238E27FC236}">
                <a16:creationId xmlns:a16="http://schemas.microsoft.com/office/drawing/2014/main" id="{F7776CD1-EEB4-4F1E-A967-BB20F9B6743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6" name="Rectangle 15">
            <a:extLst>
              <a:ext uri="{FF2B5EF4-FFF2-40B4-BE49-F238E27FC236}">
                <a16:creationId xmlns:a16="http://schemas.microsoft.com/office/drawing/2014/main" id="{A348870C-8E76-41AD-BC39-8AE6580FADB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7" name="Rectangle 16">
            <a:extLst>
              <a:ext uri="{FF2B5EF4-FFF2-40B4-BE49-F238E27FC236}">
                <a16:creationId xmlns:a16="http://schemas.microsoft.com/office/drawing/2014/main" id="{851DF991-96E3-45C5-B1A5-8B8AE4FCEC6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8" name="Rectangle 20">
            <a:extLst>
              <a:ext uri="{FF2B5EF4-FFF2-40B4-BE49-F238E27FC236}">
                <a16:creationId xmlns:a16="http://schemas.microsoft.com/office/drawing/2014/main" id="{093D244C-B8A9-49DB-A0F4-8E6CD1CF61B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9" name="Rectangle 24">
            <a:extLst>
              <a:ext uri="{FF2B5EF4-FFF2-40B4-BE49-F238E27FC236}">
                <a16:creationId xmlns:a16="http://schemas.microsoft.com/office/drawing/2014/main" id="{49C320B5-FF52-4068-B46D-AE9665B782A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0" name="Rectangle 27">
            <a:extLst>
              <a:ext uri="{FF2B5EF4-FFF2-40B4-BE49-F238E27FC236}">
                <a16:creationId xmlns:a16="http://schemas.microsoft.com/office/drawing/2014/main" id="{181BC8E9-662B-4F58-A315-B16878EFC73C}"/>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3554" name="Object 28">
            <a:extLst>
              <a:ext uri="{FF2B5EF4-FFF2-40B4-BE49-F238E27FC236}">
                <a16:creationId xmlns:a16="http://schemas.microsoft.com/office/drawing/2014/main" id="{C5AAEC26-A115-4609-8FB0-87416ED4FB36}"/>
              </a:ext>
            </a:extLst>
          </p:cNvPr>
          <p:cNvGraphicFramePr>
            <a:graphicFrameLocks noChangeAspect="1"/>
          </p:cNvGraphicFramePr>
          <p:nvPr/>
        </p:nvGraphicFramePr>
        <p:xfrm>
          <a:off x="468313" y="857250"/>
          <a:ext cx="2663825" cy="1462088"/>
        </p:xfrm>
        <a:graphic>
          <a:graphicData uri="http://schemas.openxmlformats.org/presentationml/2006/ole">
            <mc:AlternateContent xmlns:mc="http://schemas.openxmlformats.org/markup-compatibility/2006">
              <mc:Choice xmlns:v="urn:schemas-microsoft-com:vml" Requires="v">
                <p:oleObj spid="_x0000_s23593" name="Equation" r:id="rId3" imgW="1752600" imgH="965200" progId="Equation.3">
                  <p:embed/>
                </p:oleObj>
              </mc:Choice>
              <mc:Fallback>
                <p:oleObj name="Equation" r:id="rId3" imgW="1752600" imgH="9652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857250"/>
                        <a:ext cx="2663825" cy="146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1" name="Rectangle 31">
            <a:extLst>
              <a:ext uri="{FF2B5EF4-FFF2-40B4-BE49-F238E27FC236}">
                <a16:creationId xmlns:a16="http://schemas.microsoft.com/office/drawing/2014/main" id="{A797B724-A480-4D78-8188-7AF2C4061F29}"/>
              </a:ext>
            </a:extLst>
          </p:cNvPr>
          <p:cNvSpPr>
            <a:spLocks noChangeArrowheads="1"/>
          </p:cNvSpPr>
          <p:nvPr/>
        </p:nvSpPr>
        <p:spPr bwMode="auto">
          <a:xfrm>
            <a:off x="219075" y="2357438"/>
            <a:ext cx="84248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cs typeface="Times New Roman" panose="02020603050405020304" pitchFamily="18" charset="0"/>
              </a:rPr>
              <a:t>Il fattore </a:t>
            </a:r>
            <a:r>
              <a:rPr lang="it-IT" altLang="it-IT" sz="2000">
                <a:cs typeface="Times New Roman" panose="02020603050405020304" pitchFamily="18" charset="0"/>
                <a:sym typeface="Symbol" panose="05050102010706020507" pitchFamily="18" charset="2"/>
              </a:rPr>
              <a:t></a:t>
            </a:r>
            <a:r>
              <a:rPr lang="it-IT" altLang="it-IT" sz="2000">
                <a:cs typeface="Times New Roman" panose="02020603050405020304" pitchFamily="18" charset="0"/>
              </a:rPr>
              <a:t> è pari a circa </a:t>
            </a:r>
            <a:r>
              <a:rPr lang="it-IT" altLang="it-IT" sz="2000">
                <a:cs typeface="Times New Roman" panose="02020603050405020304" pitchFamily="18" charset="0"/>
                <a:sym typeface="Symbol" panose="05050102010706020507" pitchFamily="18" charset="2"/>
              </a:rPr>
              <a:t>2, in quanto il denominatore è solitamente &gt;&gt;3 e quindi la radice è circa 1. </a:t>
            </a:r>
            <a:endParaRPr lang="it-IT" altLang="it-IT" sz="2000">
              <a:sym typeface="Symbol" panose="05050102010706020507" pitchFamily="18" charset="2"/>
            </a:endParaRPr>
          </a:p>
          <a:p>
            <a:pPr algn="just"/>
            <a:r>
              <a:rPr lang="it-IT" altLang="it-IT" sz="2000">
                <a:cs typeface="Times New Roman" panose="02020603050405020304" pitchFamily="18" charset="0"/>
                <a:sym typeface="Symbol" panose="05050102010706020507" pitchFamily="18" charset="2"/>
              </a:rPr>
              <a:t>In corrispondenza della quota di tangenza </a:t>
            </a:r>
          </a:p>
        </p:txBody>
      </p:sp>
      <p:graphicFrame>
        <p:nvGraphicFramePr>
          <p:cNvPr id="23555" name="Object 30">
            <a:extLst>
              <a:ext uri="{FF2B5EF4-FFF2-40B4-BE49-F238E27FC236}">
                <a16:creationId xmlns:a16="http://schemas.microsoft.com/office/drawing/2014/main" id="{A768746D-E711-4012-874B-7ED0A370E5FB}"/>
              </a:ext>
            </a:extLst>
          </p:cNvPr>
          <p:cNvGraphicFramePr>
            <a:graphicFrameLocks noChangeAspect="1"/>
          </p:cNvGraphicFramePr>
          <p:nvPr/>
        </p:nvGraphicFramePr>
        <p:xfrm>
          <a:off x="4989513" y="2903538"/>
          <a:ext cx="1511300" cy="882650"/>
        </p:xfrm>
        <a:graphic>
          <a:graphicData uri="http://schemas.openxmlformats.org/presentationml/2006/ole">
            <mc:AlternateContent xmlns:mc="http://schemas.openxmlformats.org/markup-compatibility/2006">
              <mc:Choice xmlns:v="urn:schemas-microsoft-com:vml" Requires="v">
                <p:oleObj spid="_x0000_s23594" name="Equation" r:id="rId5" imgW="736600" imgH="431800" progId="Equation.3">
                  <p:embed/>
                </p:oleObj>
              </mc:Choice>
              <mc:Fallback>
                <p:oleObj name="Equation" r:id="rId5" imgW="736600" imgH="431800"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9513" y="2903538"/>
                        <a:ext cx="1511300"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2" name="Rectangle 32">
            <a:extLst>
              <a:ext uri="{FF2B5EF4-FFF2-40B4-BE49-F238E27FC236}">
                <a16:creationId xmlns:a16="http://schemas.microsoft.com/office/drawing/2014/main" id="{529D13AB-767C-4249-BA55-1AF06E1502FC}"/>
              </a:ext>
            </a:extLst>
          </p:cNvPr>
          <p:cNvSpPr>
            <a:spLocks noChangeArrowheads="1"/>
          </p:cNvSpPr>
          <p:nvPr/>
        </p:nvSpPr>
        <p:spPr bwMode="auto">
          <a:xfrm>
            <a:off x="395288" y="3786188"/>
            <a:ext cx="8543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cs typeface="Times New Roman" panose="02020603050405020304" pitchFamily="18" charset="0"/>
              </a:rPr>
              <a:t> e </a:t>
            </a:r>
            <a:r>
              <a:rPr lang="it-IT" altLang="it-IT">
                <a:cs typeface="Times New Roman" panose="02020603050405020304" pitchFamily="18" charset="0"/>
                <a:sym typeface="Symbol" panose="05050102010706020507" pitchFamily="18" charset="2"/>
              </a:rPr>
              <a:t></a:t>
            </a:r>
            <a:r>
              <a:rPr lang="it-IT" altLang="it-IT">
                <a:cs typeface="Times New Roman" panose="02020603050405020304" pitchFamily="18" charset="0"/>
              </a:rPr>
              <a:t>=3 ( e si ha la velocità di salita rapida limite (di fatto con RC=0).</a:t>
            </a:r>
            <a:endParaRPr lang="it-IT" altLang="it-IT">
              <a:cs typeface="Times New Roman" panose="02020603050405020304" pitchFamily="18" charset="0"/>
              <a:sym typeface="Symbol" panose="05050102010706020507" pitchFamily="18" charset="2"/>
            </a:endParaRPr>
          </a:p>
        </p:txBody>
      </p:sp>
      <p:graphicFrame>
        <p:nvGraphicFramePr>
          <p:cNvPr id="23556" name="Object 33">
            <a:extLst>
              <a:ext uri="{FF2B5EF4-FFF2-40B4-BE49-F238E27FC236}">
                <a16:creationId xmlns:a16="http://schemas.microsoft.com/office/drawing/2014/main" id="{AAF6C08F-C213-4E30-ADE4-CBD3E444AB29}"/>
              </a:ext>
            </a:extLst>
          </p:cNvPr>
          <p:cNvGraphicFramePr>
            <a:graphicFrameLocks noChangeAspect="1"/>
          </p:cNvGraphicFramePr>
          <p:nvPr/>
        </p:nvGraphicFramePr>
        <p:xfrm>
          <a:off x="479425" y="4214813"/>
          <a:ext cx="3163888" cy="793750"/>
        </p:xfrm>
        <a:graphic>
          <a:graphicData uri="http://schemas.openxmlformats.org/presentationml/2006/ole">
            <mc:AlternateContent xmlns:mc="http://schemas.openxmlformats.org/markup-compatibility/2006">
              <mc:Choice xmlns:v="urn:schemas-microsoft-com:vml" Requires="v">
                <p:oleObj spid="_x0000_s23595" name="Equation" r:id="rId7" imgW="1562040" imgH="393480" progId="Equation.3">
                  <p:embed/>
                </p:oleObj>
              </mc:Choice>
              <mc:Fallback>
                <p:oleObj name="Equation" r:id="rId7" imgW="1562040" imgH="393480"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425" y="4214813"/>
                        <a:ext cx="3163888"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7" name="Object 34">
            <a:extLst>
              <a:ext uri="{FF2B5EF4-FFF2-40B4-BE49-F238E27FC236}">
                <a16:creationId xmlns:a16="http://schemas.microsoft.com/office/drawing/2014/main" id="{E2BDE951-5DC6-4919-AFD0-D6A0C4C22ED5}"/>
              </a:ext>
            </a:extLst>
          </p:cNvPr>
          <p:cNvGraphicFramePr>
            <a:graphicFrameLocks noChangeAspect="1"/>
          </p:cNvGraphicFramePr>
          <p:nvPr/>
        </p:nvGraphicFramePr>
        <p:xfrm>
          <a:off x="546100" y="5151438"/>
          <a:ext cx="5097463" cy="849312"/>
        </p:xfrm>
        <a:graphic>
          <a:graphicData uri="http://schemas.openxmlformats.org/presentationml/2006/ole">
            <mc:AlternateContent xmlns:mc="http://schemas.openxmlformats.org/markup-compatibility/2006">
              <mc:Choice xmlns:v="urn:schemas-microsoft-com:vml" Requires="v">
                <p:oleObj spid="_x0000_s23596" name="Equation" r:id="rId9" imgW="2882880" imgH="482400" progId="Equation.3">
                  <p:embed/>
                </p:oleObj>
              </mc:Choice>
              <mc:Fallback>
                <p:oleObj name="Equation" r:id="rId9" imgW="2882880" imgH="482400" progId="Equation.3">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100" y="5151438"/>
                        <a:ext cx="5097463" cy="84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3" name="Segnaposto numero diapositiva 21">
            <a:extLst>
              <a:ext uri="{FF2B5EF4-FFF2-40B4-BE49-F238E27FC236}">
                <a16:creationId xmlns:a16="http://schemas.microsoft.com/office/drawing/2014/main" id="{DEDB4CC3-BE30-42FE-BAF1-85CF8AC92F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A8E8815-C570-4D2F-9C79-FE2F30B5407B}" type="slidenum">
              <a:rPr lang="it-IT" altLang="it-IT" sz="1400"/>
              <a:pPr eaLnBrk="1" hangingPunct="1"/>
              <a:t>31</a:t>
            </a:fld>
            <a:endParaRPr lang="it-IT" altLang="it-IT" sz="1400"/>
          </a:p>
        </p:txBody>
      </p:sp>
      <p:sp>
        <p:nvSpPr>
          <p:cNvPr id="23575" name="Rectangle 23">
            <a:extLst>
              <a:ext uri="{FF2B5EF4-FFF2-40B4-BE49-F238E27FC236}">
                <a16:creationId xmlns:a16="http://schemas.microsoft.com/office/drawing/2014/main" id="{31723CE0-E1D7-4DAD-B77F-C68BA7F17E66}"/>
              </a:ext>
            </a:extLst>
          </p:cNvPr>
          <p:cNvSpPr>
            <a:spLocks noChangeArrowheads="1"/>
          </p:cNvSpPr>
          <p:nvPr/>
        </p:nvSpPr>
        <p:spPr bwMode="auto">
          <a:xfrm>
            <a:off x="71438" y="357188"/>
            <a:ext cx="83899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Approccio analitico esatto (nell’ipotesi di T=T</a:t>
            </a:r>
            <a:r>
              <a:rPr lang="it-IT" altLang="it-IT" sz="1400" b="1"/>
              <a:t>d</a:t>
            </a:r>
            <a:r>
              <a:rPr lang="it-IT" altLang="it-IT" b="1"/>
              <a:t> costante con V)</a:t>
            </a:r>
            <a:endParaRPr lang="it-IT" altLang="it-IT"/>
          </a:p>
        </p:txBody>
      </p:sp>
      <p:sp>
        <p:nvSpPr>
          <p:cNvPr id="23576" name="Rettangolo 23">
            <a:extLst>
              <a:ext uri="{FF2B5EF4-FFF2-40B4-BE49-F238E27FC236}">
                <a16:creationId xmlns:a16="http://schemas.microsoft.com/office/drawing/2014/main" id="{FF80C41B-88E6-40A5-A766-9ECA364E047A}"/>
              </a:ext>
            </a:extLst>
          </p:cNvPr>
          <p:cNvSpPr>
            <a:spLocks noChangeArrowheads="1"/>
          </p:cNvSpPr>
          <p:nvPr/>
        </p:nvSpPr>
        <p:spPr bwMode="auto">
          <a:xfrm>
            <a:off x="4500563" y="4429125"/>
            <a:ext cx="313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a:cs typeface="Times New Roman" panose="02020603050405020304" pitchFamily="18" charset="0"/>
                <a:sym typeface="Symbol" panose="05050102010706020507" pitchFamily="18" charset="2"/>
              </a:rPr>
              <a:t>fc    sta per “fastest climb” </a:t>
            </a:r>
            <a:endParaRPr lang="it-IT" altLang="it-IT" sz="2000" b="1"/>
          </a:p>
        </p:txBody>
      </p:sp>
      <p:sp>
        <p:nvSpPr>
          <p:cNvPr id="25" name="Segnaposto piè di pagina 4">
            <a:extLst>
              <a:ext uri="{FF2B5EF4-FFF2-40B4-BE49-F238E27FC236}">
                <a16:creationId xmlns:a16="http://schemas.microsoft.com/office/drawing/2014/main" id="{20FB1CFF-8AC5-4D3F-875B-E6ABF12FB98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a:extLst>
              <a:ext uri="{FF2B5EF4-FFF2-40B4-BE49-F238E27FC236}">
                <a16:creationId xmlns:a16="http://schemas.microsoft.com/office/drawing/2014/main" id="{034E7EDC-5628-43DD-80E5-48E9CEF0EC99}"/>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4585" name="Rectangle 3">
            <a:extLst>
              <a:ext uri="{FF2B5EF4-FFF2-40B4-BE49-F238E27FC236}">
                <a16:creationId xmlns:a16="http://schemas.microsoft.com/office/drawing/2014/main" id="{BD895400-9CE2-45F2-BC8B-9BB1F53CD7D2}"/>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86" name="Rectangle 4">
            <a:extLst>
              <a:ext uri="{FF2B5EF4-FFF2-40B4-BE49-F238E27FC236}">
                <a16:creationId xmlns:a16="http://schemas.microsoft.com/office/drawing/2014/main" id="{0239FAE6-56C7-49D1-9140-74A5A1280C83}"/>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87" name="Rectangle 5">
            <a:extLst>
              <a:ext uri="{FF2B5EF4-FFF2-40B4-BE49-F238E27FC236}">
                <a16:creationId xmlns:a16="http://schemas.microsoft.com/office/drawing/2014/main" id="{2DB9D2BB-0803-4EDB-815D-1CC770C76E96}"/>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88" name="Rectangle 6">
            <a:extLst>
              <a:ext uri="{FF2B5EF4-FFF2-40B4-BE49-F238E27FC236}">
                <a16:creationId xmlns:a16="http://schemas.microsoft.com/office/drawing/2014/main" id="{3C27F43D-12B6-4484-BA98-4956650ECFB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89" name="Rectangle 7">
            <a:extLst>
              <a:ext uri="{FF2B5EF4-FFF2-40B4-BE49-F238E27FC236}">
                <a16:creationId xmlns:a16="http://schemas.microsoft.com/office/drawing/2014/main" id="{EF648FD7-A8D4-4492-942E-2BF243E3665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0" name="Text Box 8">
            <a:extLst>
              <a:ext uri="{FF2B5EF4-FFF2-40B4-BE49-F238E27FC236}">
                <a16:creationId xmlns:a16="http://schemas.microsoft.com/office/drawing/2014/main" id="{5B88E988-1A7E-4584-9525-EC01ECA088FF}"/>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4591" name="Rectangle 9">
            <a:extLst>
              <a:ext uri="{FF2B5EF4-FFF2-40B4-BE49-F238E27FC236}">
                <a16:creationId xmlns:a16="http://schemas.microsoft.com/office/drawing/2014/main" id="{45967DCC-BC71-45CD-9395-47B7386E178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2" name="Rectangle 10">
            <a:extLst>
              <a:ext uri="{FF2B5EF4-FFF2-40B4-BE49-F238E27FC236}">
                <a16:creationId xmlns:a16="http://schemas.microsoft.com/office/drawing/2014/main" id="{92C17DC9-387B-44BB-BAB6-F5411451DFC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3" name="Rectangle 11">
            <a:extLst>
              <a:ext uri="{FF2B5EF4-FFF2-40B4-BE49-F238E27FC236}">
                <a16:creationId xmlns:a16="http://schemas.microsoft.com/office/drawing/2014/main" id="{20C081D0-AD02-4746-A134-99E744452B4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4" name="Rectangle 12">
            <a:extLst>
              <a:ext uri="{FF2B5EF4-FFF2-40B4-BE49-F238E27FC236}">
                <a16:creationId xmlns:a16="http://schemas.microsoft.com/office/drawing/2014/main" id="{D520938D-53A8-464C-99C6-73899D659459}"/>
              </a:ext>
            </a:extLst>
          </p:cNvPr>
          <p:cNvSpPr>
            <a:spLocks noChangeArrowheads="1"/>
          </p:cNvSpPr>
          <p:nvPr/>
        </p:nvSpPr>
        <p:spPr bwMode="auto">
          <a:xfrm>
            <a:off x="250825" y="357188"/>
            <a:ext cx="237648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Approccio esatto</a:t>
            </a:r>
            <a:endParaRPr lang="it-IT" altLang="it-IT"/>
          </a:p>
        </p:txBody>
      </p:sp>
      <p:sp>
        <p:nvSpPr>
          <p:cNvPr id="24595" name="Rectangle 13">
            <a:extLst>
              <a:ext uri="{FF2B5EF4-FFF2-40B4-BE49-F238E27FC236}">
                <a16:creationId xmlns:a16="http://schemas.microsoft.com/office/drawing/2014/main" id="{85B7C28D-FCAB-443F-B8CD-C33D1A9528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6" name="Rectangle 14">
            <a:extLst>
              <a:ext uri="{FF2B5EF4-FFF2-40B4-BE49-F238E27FC236}">
                <a16:creationId xmlns:a16="http://schemas.microsoft.com/office/drawing/2014/main" id="{FF916120-973B-47CC-8554-DC3A092CEE58}"/>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7" name="Rectangle 15">
            <a:extLst>
              <a:ext uri="{FF2B5EF4-FFF2-40B4-BE49-F238E27FC236}">
                <a16:creationId xmlns:a16="http://schemas.microsoft.com/office/drawing/2014/main" id="{1CABB81B-CB75-4B45-9A2A-77EF67EE6E53}"/>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8" name="Rectangle 21">
            <a:extLst>
              <a:ext uri="{FF2B5EF4-FFF2-40B4-BE49-F238E27FC236}">
                <a16:creationId xmlns:a16="http://schemas.microsoft.com/office/drawing/2014/main" id="{69A8E561-B3CF-4F53-94A8-58A93A2DDB1F}"/>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9" name="Rectangle 23">
            <a:extLst>
              <a:ext uri="{FF2B5EF4-FFF2-40B4-BE49-F238E27FC236}">
                <a16:creationId xmlns:a16="http://schemas.microsoft.com/office/drawing/2014/main" id="{16421E73-9A40-4CF5-8390-7CE3D54EA33E}"/>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4578" name="Object 22">
            <a:extLst>
              <a:ext uri="{FF2B5EF4-FFF2-40B4-BE49-F238E27FC236}">
                <a16:creationId xmlns:a16="http://schemas.microsoft.com/office/drawing/2014/main" id="{727F5C1B-9E6F-4EEE-9914-BEF49066E21C}"/>
              </a:ext>
            </a:extLst>
          </p:cNvPr>
          <p:cNvGraphicFramePr>
            <a:graphicFrameLocks noChangeAspect="1"/>
          </p:cNvGraphicFramePr>
          <p:nvPr/>
        </p:nvGraphicFramePr>
        <p:xfrm>
          <a:off x="323850" y="1052513"/>
          <a:ext cx="5097463" cy="849312"/>
        </p:xfrm>
        <a:graphic>
          <a:graphicData uri="http://schemas.openxmlformats.org/presentationml/2006/ole">
            <mc:AlternateContent xmlns:mc="http://schemas.openxmlformats.org/markup-compatibility/2006">
              <mc:Choice xmlns:v="urn:schemas-microsoft-com:vml" Requires="v">
                <p:oleObj spid="_x0000_s24629" name="Equation" r:id="rId3" imgW="2882880" imgH="482400" progId="Equation.3">
                  <p:embed/>
                </p:oleObj>
              </mc:Choice>
              <mc:Fallback>
                <p:oleObj name="Equation" r:id="rId3" imgW="2882880" imgH="482400"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052513"/>
                        <a:ext cx="5097463" cy="84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00" name="Rectangle 25">
            <a:extLst>
              <a:ext uri="{FF2B5EF4-FFF2-40B4-BE49-F238E27FC236}">
                <a16:creationId xmlns:a16="http://schemas.microsoft.com/office/drawing/2014/main" id="{A3CB4D8C-6B73-4626-BC6E-0AEF2A050C0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4579" name="Object 24">
            <a:extLst>
              <a:ext uri="{FF2B5EF4-FFF2-40B4-BE49-F238E27FC236}">
                <a16:creationId xmlns:a16="http://schemas.microsoft.com/office/drawing/2014/main" id="{9F919DB2-9D8F-4642-B850-E847C43B0ED0}"/>
              </a:ext>
            </a:extLst>
          </p:cNvPr>
          <p:cNvGraphicFramePr>
            <a:graphicFrameLocks noChangeAspect="1"/>
          </p:cNvGraphicFramePr>
          <p:nvPr/>
        </p:nvGraphicFramePr>
        <p:xfrm>
          <a:off x="714375" y="2500313"/>
          <a:ext cx="3541713" cy="669925"/>
        </p:xfrm>
        <a:graphic>
          <a:graphicData uri="http://schemas.openxmlformats.org/presentationml/2006/ole">
            <mc:AlternateContent xmlns:mc="http://schemas.openxmlformats.org/markup-compatibility/2006">
              <mc:Choice xmlns:v="urn:schemas-microsoft-com:vml" Requires="v">
                <p:oleObj spid="_x0000_s24630" name="Equation" r:id="rId5" imgW="2197080" imgH="419040" progId="Equation.3">
                  <p:embed/>
                </p:oleObj>
              </mc:Choice>
              <mc:Fallback>
                <p:oleObj name="Equation" r:id="rId5" imgW="2197080" imgH="41904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75" y="2500313"/>
                        <a:ext cx="3541713"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0" name="Object 29">
            <a:extLst>
              <a:ext uri="{FF2B5EF4-FFF2-40B4-BE49-F238E27FC236}">
                <a16:creationId xmlns:a16="http://schemas.microsoft.com/office/drawing/2014/main" id="{AB3C7D03-AAE0-4171-A053-6824DD886286}"/>
              </a:ext>
            </a:extLst>
          </p:cNvPr>
          <p:cNvGraphicFramePr>
            <a:graphicFrameLocks noChangeAspect="1"/>
          </p:cNvGraphicFramePr>
          <p:nvPr/>
        </p:nvGraphicFramePr>
        <p:xfrm>
          <a:off x="468313" y="4000500"/>
          <a:ext cx="2159000" cy="631825"/>
        </p:xfrm>
        <a:graphic>
          <a:graphicData uri="http://schemas.openxmlformats.org/presentationml/2006/ole">
            <mc:AlternateContent xmlns:mc="http://schemas.openxmlformats.org/markup-compatibility/2006">
              <mc:Choice xmlns:v="urn:schemas-microsoft-com:vml" Requires="v">
                <p:oleObj spid="_x0000_s24631" name="Equation" r:id="rId7" imgW="1333440" imgH="393480" progId="Equation.3">
                  <p:embed/>
                </p:oleObj>
              </mc:Choice>
              <mc:Fallback>
                <p:oleObj name="Equation" r:id="rId7" imgW="1333440" imgH="393480"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000500"/>
                        <a:ext cx="2159000"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1" name="Object 30">
            <a:extLst>
              <a:ext uri="{FF2B5EF4-FFF2-40B4-BE49-F238E27FC236}">
                <a16:creationId xmlns:a16="http://schemas.microsoft.com/office/drawing/2014/main" id="{12876F46-18AB-40E7-9B32-BAD102B31D7A}"/>
              </a:ext>
            </a:extLst>
          </p:cNvPr>
          <p:cNvGraphicFramePr>
            <a:graphicFrameLocks noChangeAspect="1"/>
          </p:cNvGraphicFramePr>
          <p:nvPr/>
        </p:nvGraphicFramePr>
        <p:xfrm>
          <a:off x="395288" y="4714875"/>
          <a:ext cx="3783012" cy="774700"/>
        </p:xfrm>
        <a:graphic>
          <a:graphicData uri="http://schemas.openxmlformats.org/presentationml/2006/ole">
            <mc:AlternateContent xmlns:mc="http://schemas.openxmlformats.org/markup-compatibility/2006">
              <mc:Choice xmlns:v="urn:schemas-microsoft-com:vml" Requires="v">
                <p:oleObj spid="_x0000_s24632" name="Equation" r:id="rId9" imgW="2336760" imgH="482400" progId="Equation.3">
                  <p:embed/>
                </p:oleObj>
              </mc:Choice>
              <mc:Fallback>
                <p:oleObj name="Equation" r:id="rId9" imgW="2336760" imgH="482400" progId="Equation.3">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4714875"/>
                        <a:ext cx="3783012"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2" name="Object 31">
            <a:extLst>
              <a:ext uri="{FF2B5EF4-FFF2-40B4-BE49-F238E27FC236}">
                <a16:creationId xmlns:a16="http://schemas.microsoft.com/office/drawing/2014/main" id="{3BC9C188-DEAD-4EB4-9DA9-D9C267DA3381}"/>
              </a:ext>
            </a:extLst>
          </p:cNvPr>
          <p:cNvGraphicFramePr>
            <a:graphicFrameLocks noChangeAspect="1"/>
          </p:cNvGraphicFramePr>
          <p:nvPr/>
        </p:nvGraphicFramePr>
        <p:xfrm>
          <a:off x="4787900" y="4643438"/>
          <a:ext cx="3392488" cy="857250"/>
        </p:xfrm>
        <a:graphic>
          <a:graphicData uri="http://schemas.openxmlformats.org/presentationml/2006/ole">
            <mc:AlternateContent xmlns:mc="http://schemas.openxmlformats.org/markup-compatibility/2006">
              <mc:Choice xmlns:v="urn:schemas-microsoft-com:vml" Requires="v">
                <p:oleObj spid="_x0000_s24633" name="Equation" r:id="rId11" imgW="2095200" imgH="533160" progId="Equation.3">
                  <p:embed/>
                </p:oleObj>
              </mc:Choice>
              <mc:Fallback>
                <p:oleObj name="Equation" r:id="rId11" imgW="2095200" imgH="533160" progId="Equation.3">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7900" y="4643438"/>
                        <a:ext cx="3392488"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3" name="Object 32">
            <a:extLst>
              <a:ext uri="{FF2B5EF4-FFF2-40B4-BE49-F238E27FC236}">
                <a16:creationId xmlns:a16="http://schemas.microsoft.com/office/drawing/2014/main" id="{F09C49CD-45E6-4263-AA8B-7D62BAB61223}"/>
              </a:ext>
            </a:extLst>
          </p:cNvPr>
          <p:cNvGraphicFramePr>
            <a:graphicFrameLocks noChangeAspect="1"/>
          </p:cNvGraphicFramePr>
          <p:nvPr/>
        </p:nvGraphicFramePr>
        <p:xfrm>
          <a:off x="395288" y="5734050"/>
          <a:ext cx="3063875" cy="673100"/>
        </p:xfrm>
        <a:graphic>
          <a:graphicData uri="http://schemas.openxmlformats.org/presentationml/2006/ole">
            <mc:AlternateContent xmlns:mc="http://schemas.openxmlformats.org/markup-compatibility/2006">
              <mc:Choice xmlns:v="urn:schemas-microsoft-com:vml" Requires="v">
                <p:oleObj spid="_x0000_s24634" name="Equation" r:id="rId13" imgW="1892160" imgH="419040" progId="Equation.3">
                  <p:embed/>
                </p:oleObj>
              </mc:Choice>
              <mc:Fallback>
                <p:oleObj name="Equation" r:id="rId13" imgW="1892160" imgH="419040"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288" y="5734050"/>
                        <a:ext cx="306387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01" name="Text Box 33">
            <a:extLst>
              <a:ext uri="{FF2B5EF4-FFF2-40B4-BE49-F238E27FC236}">
                <a16:creationId xmlns:a16="http://schemas.microsoft.com/office/drawing/2014/main" id="{73C6461A-8444-4B95-81DD-B5815A684F46}"/>
              </a:ext>
            </a:extLst>
          </p:cNvPr>
          <p:cNvSpPr txBox="1">
            <a:spLocks noChangeArrowheads="1"/>
          </p:cNvSpPr>
          <p:nvPr/>
        </p:nvSpPr>
        <p:spPr bwMode="auto">
          <a:xfrm>
            <a:off x="395288" y="3357563"/>
            <a:ext cx="3578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i="1"/>
              <a:t>Ricaviamo l’espressione generica di D/W</a:t>
            </a:r>
          </a:p>
        </p:txBody>
      </p:sp>
      <p:sp>
        <p:nvSpPr>
          <p:cNvPr id="24602" name="Text Box 34">
            <a:extLst>
              <a:ext uri="{FF2B5EF4-FFF2-40B4-BE49-F238E27FC236}">
                <a16:creationId xmlns:a16="http://schemas.microsoft.com/office/drawing/2014/main" id="{1526FF1C-966E-4930-8111-BA07C685D558}"/>
              </a:ext>
            </a:extLst>
          </p:cNvPr>
          <p:cNvSpPr txBox="1">
            <a:spLocks noChangeArrowheads="1"/>
          </p:cNvSpPr>
          <p:nvPr/>
        </p:nvSpPr>
        <p:spPr bwMode="auto">
          <a:xfrm>
            <a:off x="395288" y="2071688"/>
            <a:ext cx="3389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i="1"/>
              <a:t>RICORDIAMO che il rateo di salita è :</a:t>
            </a:r>
          </a:p>
        </p:txBody>
      </p:sp>
      <p:sp>
        <p:nvSpPr>
          <p:cNvPr id="24603" name="Segnaposto numero diapositiva 26">
            <a:extLst>
              <a:ext uri="{FF2B5EF4-FFF2-40B4-BE49-F238E27FC236}">
                <a16:creationId xmlns:a16="http://schemas.microsoft.com/office/drawing/2014/main" id="{8406F9E9-3842-4457-A649-BA6B37461B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2401EE8-A36F-4127-92BB-3EDB23064E3B}" type="slidenum">
              <a:rPr lang="it-IT" altLang="it-IT" sz="1400"/>
              <a:pPr eaLnBrk="1" hangingPunct="1"/>
              <a:t>32</a:t>
            </a:fld>
            <a:endParaRPr lang="it-IT" altLang="it-IT" sz="1400"/>
          </a:p>
        </p:txBody>
      </p:sp>
      <p:sp>
        <p:nvSpPr>
          <p:cNvPr id="29" name="Segnaposto piè di pagina 4">
            <a:extLst>
              <a:ext uri="{FF2B5EF4-FFF2-40B4-BE49-F238E27FC236}">
                <a16:creationId xmlns:a16="http://schemas.microsoft.com/office/drawing/2014/main" id="{6AF0F946-CBBD-45FB-8AA1-976301DF4C8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2">
            <a:extLst>
              <a:ext uri="{FF2B5EF4-FFF2-40B4-BE49-F238E27FC236}">
                <a16:creationId xmlns:a16="http://schemas.microsoft.com/office/drawing/2014/main" id="{041E8FA3-62A9-4FD5-987D-2DBAE1DCBA32}"/>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5608" name="Rectangle 3">
            <a:extLst>
              <a:ext uri="{FF2B5EF4-FFF2-40B4-BE49-F238E27FC236}">
                <a16:creationId xmlns:a16="http://schemas.microsoft.com/office/drawing/2014/main" id="{1E7F897E-886D-445D-B30D-3A3BD74F27E0}"/>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09" name="Rectangle 4">
            <a:extLst>
              <a:ext uri="{FF2B5EF4-FFF2-40B4-BE49-F238E27FC236}">
                <a16:creationId xmlns:a16="http://schemas.microsoft.com/office/drawing/2014/main" id="{E8C37442-ED32-410B-B2D2-3DEA7F3DB6AF}"/>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0" name="Rectangle 5">
            <a:extLst>
              <a:ext uri="{FF2B5EF4-FFF2-40B4-BE49-F238E27FC236}">
                <a16:creationId xmlns:a16="http://schemas.microsoft.com/office/drawing/2014/main" id="{C75BA800-A1FB-48F1-B9BE-301C95C813C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1" name="Rectangle 6">
            <a:extLst>
              <a:ext uri="{FF2B5EF4-FFF2-40B4-BE49-F238E27FC236}">
                <a16:creationId xmlns:a16="http://schemas.microsoft.com/office/drawing/2014/main" id="{0B27B17D-3B04-4184-A2B4-EEAAA037B79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2" name="Rectangle 7">
            <a:extLst>
              <a:ext uri="{FF2B5EF4-FFF2-40B4-BE49-F238E27FC236}">
                <a16:creationId xmlns:a16="http://schemas.microsoft.com/office/drawing/2014/main" id="{FFF846D4-DE06-412F-864A-006A76C3BE0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3" name="Text Box 8">
            <a:extLst>
              <a:ext uri="{FF2B5EF4-FFF2-40B4-BE49-F238E27FC236}">
                <a16:creationId xmlns:a16="http://schemas.microsoft.com/office/drawing/2014/main" id="{32FFB72B-70E8-418D-91BD-6F8171999856}"/>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5614" name="Rectangle 9">
            <a:extLst>
              <a:ext uri="{FF2B5EF4-FFF2-40B4-BE49-F238E27FC236}">
                <a16:creationId xmlns:a16="http://schemas.microsoft.com/office/drawing/2014/main" id="{F90576B5-A4A7-4542-9274-1C1D239D5F0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5" name="Rectangle 10">
            <a:extLst>
              <a:ext uri="{FF2B5EF4-FFF2-40B4-BE49-F238E27FC236}">
                <a16:creationId xmlns:a16="http://schemas.microsoft.com/office/drawing/2014/main" id="{0ACABA4E-84EA-4BB6-ADAB-5FE12434A96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6" name="Rectangle 11">
            <a:extLst>
              <a:ext uri="{FF2B5EF4-FFF2-40B4-BE49-F238E27FC236}">
                <a16:creationId xmlns:a16="http://schemas.microsoft.com/office/drawing/2014/main" id="{5F3F6856-CDFC-40C5-AB4A-09E4D55A30A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7" name="Rectangle 12">
            <a:extLst>
              <a:ext uri="{FF2B5EF4-FFF2-40B4-BE49-F238E27FC236}">
                <a16:creationId xmlns:a16="http://schemas.microsoft.com/office/drawing/2014/main" id="{661163F2-F570-4A9A-A253-491E9CA76706}"/>
              </a:ext>
            </a:extLst>
          </p:cNvPr>
          <p:cNvSpPr>
            <a:spLocks noChangeArrowheads="1"/>
          </p:cNvSpPr>
          <p:nvPr/>
        </p:nvSpPr>
        <p:spPr bwMode="auto">
          <a:xfrm>
            <a:off x="428625" y="374650"/>
            <a:ext cx="23764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Approccio esatto</a:t>
            </a:r>
            <a:endParaRPr lang="it-IT" altLang="it-IT"/>
          </a:p>
        </p:txBody>
      </p:sp>
      <p:sp>
        <p:nvSpPr>
          <p:cNvPr id="25618" name="Rectangle 13">
            <a:extLst>
              <a:ext uri="{FF2B5EF4-FFF2-40B4-BE49-F238E27FC236}">
                <a16:creationId xmlns:a16="http://schemas.microsoft.com/office/drawing/2014/main" id="{80AF8E5C-34CA-4870-8966-F9297491E6C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9" name="Rectangle 14">
            <a:extLst>
              <a:ext uri="{FF2B5EF4-FFF2-40B4-BE49-F238E27FC236}">
                <a16:creationId xmlns:a16="http://schemas.microsoft.com/office/drawing/2014/main" id="{06BD23E8-6EB9-4AED-8E4C-BF6514A1453F}"/>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0" name="Rectangle 15">
            <a:extLst>
              <a:ext uri="{FF2B5EF4-FFF2-40B4-BE49-F238E27FC236}">
                <a16:creationId xmlns:a16="http://schemas.microsoft.com/office/drawing/2014/main" id="{03A2240C-8332-4B07-8935-FB746D7A299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1" name="Rectangle 16">
            <a:extLst>
              <a:ext uri="{FF2B5EF4-FFF2-40B4-BE49-F238E27FC236}">
                <a16:creationId xmlns:a16="http://schemas.microsoft.com/office/drawing/2014/main" id="{21A6BD36-C996-427E-A75B-F0763D0DFE0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2" name="Rectangle 18">
            <a:extLst>
              <a:ext uri="{FF2B5EF4-FFF2-40B4-BE49-F238E27FC236}">
                <a16:creationId xmlns:a16="http://schemas.microsoft.com/office/drawing/2014/main" id="{ED282A13-EDB1-49FE-8973-BA78115C5A20}"/>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3" name="Rectangle 20">
            <a:extLst>
              <a:ext uri="{FF2B5EF4-FFF2-40B4-BE49-F238E27FC236}">
                <a16:creationId xmlns:a16="http://schemas.microsoft.com/office/drawing/2014/main" id="{D9A096FC-31BE-4694-8DAE-75E29DF5828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4" name="Rectangle 22">
            <a:extLst>
              <a:ext uri="{FF2B5EF4-FFF2-40B4-BE49-F238E27FC236}">
                <a16:creationId xmlns:a16="http://schemas.microsoft.com/office/drawing/2014/main" id="{B62AA64F-23E6-4DAC-B15E-9F65A928F36E}"/>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5602" name="Object 27">
            <a:extLst>
              <a:ext uri="{FF2B5EF4-FFF2-40B4-BE49-F238E27FC236}">
                <a16:creationId xmlns:a16="http://schemas.microsoft.com/office/drawing/2014/main" id="{3E58136D-34D7-4769-A17B-8BA4A9808C38}"/>
              </a:ext>
            </a:extLst>
          </p:cNvPr>
          <p:cNvGraphicFramePr>
            <a:graphicFrameLocks noChangeAspect="1"/>
          </p:cNvGraphicFramePr>
          <p:nvPr/>
        </p:nvGraphicFramePr>
        <p:xfrm>
          <a:off x="611188" y="1052513"/>
          <a:ext cx="3063875" cy="673100"/>
        </p:xfrm>
        <a:graphic>
          <a:graphicData uri="http://schemas.openxmlformats.org/presentationml/2006/ole">
            <mc:AlternateContent xmlns:mc="http://schemas.openxmlformats.org/markup-compatibility/2006">
              <mc:Choice xmlns:v="urn:schemas-microsoft-com:vml" Requires="v">
                <p:oleObj spid="_x0000_s25649" name="Equation" r:id="rId3" imgW="1892160" imgH="419040" progId="Equation.3">
                  <p:embed/>
                </p:oleObj>
              </mc:Choice>
              <mc:Fallback>
                <p:oleObj name="Equation" r:id="rId3" imgW="1892160" imgH="419040"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052513"/>
                        <a:ext cx="306387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3" name="Object 28">
            <a:extLst>
              <a:ext uri="{FF2B5EF4-FFF2-40B4-BE49-F238E27FC236}">
                <a16:creationId xmlns:a16="http://schemas.microsoft.com/office/drawing/2014/main" id="{2B3A783F-8B4E-45E4-B705-5ED976C07A4C}"/>
              </a:ext>
            </a:extLst>
          </p:cNvPr>
          <p:cNvGraphicFramePr>
            <a:graphicFrameLocks noChangeAspect="1"/>
          </p:cNvGraphicFramePr>
          <p:nvPr/>
        </p:nvGraphicFramePr>
        <p:xfrm>
          <a:off x="755650" y="2205038"/>
          <a:ext cx="5119688" cy="714375"/>
        </p:xfrm>
        <a:graphic>
          <a:graphicData uri="http://schemas.openxmlformats.org/presentationml/2006/ole">
            <mc:AlternateContent xmlns:mc="http://schemas.openxmlformats.org/markup-compatibility/2006">
              <mc:Choice xmlns:v="urn:schemas-microsoft-com:vml" Requires="v">
                <p:oleObj spid="_x0000_s25650" name="Equation" r:id="rId5" imgW="3162240" imgH="444240" progId="Equation.3">
                  <p:embed/>
                </p:oleObj>
              </mc:Choice>
              <mc:Fallback>
                <p:oleObj name="Equation" r:id="rId5" imgW="3162240" imgH="444240"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2205038"/>
                        <a:ext cx="5119688"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25" name="Text Box 29">
            <a:extLst>
              <a:ext uri="{FF2B5EF4-FFF2-40B4-BE49-F238E27FC236}">
                <a16:creationId xmlns:a16="http://schemas.microsoft.com/office/drawing/2014/main" id="{8BC2243E-7BB0-4EDE-A50B-24AB3483130E}"/>
              </a:ext>
            </a:extLst>
          </p:cNvPr>
          <p:cNvSpPr txBox="1">
            <a:spLocks noChangeArrowheads="1"/>
          </p:cNvSpPr>
          <p:nvPr/>
        </p:nvSpPr>
        <p:spPr bwMode="auto">
          <a:xfrm>
            <a:off x="250825" y="3141663"/>
            <a:ext cx="2138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i="1"/>
              <a:t>Sostituendo a q </a:t>
            </a:r>
          </a:p>
        </p:txBody>
      </p:sp>
      <p:graphicFrame>
        <p:nvGraphicFramePr>
          <p:cNvPr id="25604" name="Object 30">
            <a:extLst>
              <a:ext uri="{FF2B5EF4-FFF2-40B4-BE49-F238E27FC236}">
                <a16:creationId xmlns:a16="http://schemas.microsoft.com/office/drawing/2014/main" id="{6A545336-6E57-473C-99B6-F7E643324E18}"/>
              </a:ext>
            </a:extLst>
          </p:cNvPr>
          <p:cNvGraphicFramePr>
            <a:graphicFrameLocks noChangeAspect="1"/>
          </p:cNvGraphicFramePr>
          <p:nvPr/>
        </p:nvGraphicFramePr>
        <p:xfrm>
          <a:off x="2700338" y="2997200"/>
          <a:ext cx="1733550" cy="733425"/>
        </p:xfrm>
        <a:graphic>
          <a:graphicData uri="http://schemas.openxmlformats.org/presentationml/2006/ole">
            <mc:AlternateContent xmlns:mc="http://schemas.openxmlformats.org/markup-compatibility/2006">
              <mc:Choice xmlns:v="urn:schemas-microsoft-com:vml" Requires="v">
                <p:oleObj spid="_x0000_s25651" name="Equation" r:id="rId7" imgW="927000" imgH="393480" progId="Equation.3">
                  <p:embed/>
                </p:oleObj>
              </mc:Choice>
              <mc:Fallback>
                <p:oleObj name="Equation" r:id="rId7" imgW="927000" imgH="393480" progId="Equation.3">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2997200"/>
                        <a:ext cx="1733550"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31">
            <a:extLst>
              <a:ext uri="{FF2B5EF4-FFF2-40B4-BE49-F238E27FC236}">
                <a16:creationId xmlns:a16="http://schemas.microsoft.com/office/drawing/2014/main" id="{C582712D-C018-48EC-AB37-24710E524961}"/>
              </a:ext>
            </a:extLst>
          </p:cNvPr>
          <p:cNvGraphicFramePr>
            <a:graphicFrameLocks noChangeAspect="1"/>
          </p:cNvGraphicFramePr>
          <p:nvPr/>
        </p:nvGraphicFramePr>
        <p:xfrm>
          <a:off x="323850" y="4005263"/>
          <a:ext cx="4791075" cy="755650"/>
        </p:xfrm>
        <a:graphic>
          <a:graphicData uri="http://schemas.openxmlformats.org/presentationml/2006/ole">
            <mc:AlternateContent xmlns:mc="http://schemas.openxmlformats.org/markup-compatibility/2006">
              <mc:Choice xmlns:v="urn:schemas-microsoft-com:vml" Requires="v">
                <p:oleObj spid="_x0000_s25652" name="Equation" r:id="rId9" imgW="2958840" imgH="469800" progId="Equation.3">
                  <p:embed/>
                </p:oleObj>
              </mc:Choice>
              <mc:Fallback>
                <p:oleObj name="Equation" r:id="rId9" imgW="2958840" imgH="469800" progId="Equation.3">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4005263"/>
                        <a:ext cx="4791075"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6" name="Object 32">
            <a:extLst>
              <a:ext uri="{FF2B5EF4-FFF2-40B4-BE49-F238E27FC236}">
                <a16:creationId xmlns:a16="http://schemas.microsoft.com/office/drawing/2014/main" id="{55588C62-E89E-4B34-937F-44B28C93874B}"/>
              </a:ext>
            </a:extLst>
          </p:cNvPr>
          <p:cNvGraphicFramePr>
            <a:graphicFrameLocks noChangeAspect="1"/>
          </p:cNvGraphicFramePr>
          <p:nvPr/>
        </p:nvGraphicFramePr>
        <p:xfrm>
          <a:off x="323850" y="4941888"/>
          <a:ext cx="3906838" cy="815975"/>
        </p:xfrm>
        <a:graphic>
          <a:graphicData uri="http://schemas.openxmlformats.org/presentationml/2006/ole">
            <mc:AlternateContent xmlns:mc="http://schemas.openxmlformats.org/markup-compatibility/2006">
              <mc:Choice xmlns:v="urn:schemas-microsoft-com:vml" Requires="v">
                <p:oleObj spid="_x0000_s25653" name="Equation" r:id="rId11" imgW="2412720" imgH="507960" progId="Equation.3">
                  <p:embed/>
                </p:oleObj>
              </mc:Choice>
              <mc:Fallback>
                <p:oleObj name="Equation" r:id="rId11" imgW="2412720" imgH="507960" progId="Equation.3">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4941888"/>
                        <a:ext cx="3906838"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26" name="Text Box 33">
            <a:extLst>
              <a:ext uri="{FF2B5EF4-FFF2-40B4-BE49-F238E27FC236}">
                <a16:creationId xmlns:a16="http://schemas.microsoft.com/office/drawing/2014/main" id="{CF4459EF-F5A0-4E85-AD91-475ECD56CCED}"/>
              </a:ext>
            </a:extLst>
          </p:cNvPr>
          <p:cNvSpPr txBox="1">
            <a:spLocks noChangeArrowheads="1"/>
          </p:cNvSpPr>
          <p:nvPr/>
        </p:nvSpPr>
        <p:spPr bwMode="auto">
          <a:xfrm>
            <a:off x="611188" y="1773238"/>
            <a:ext cx="15700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i="1"/>
              <a:t>Ma ricordo che :</a:t>
            </a:r>
          </a:p>
        </p:txBody>
      </p:sp>
      <p:sp>
        <p:nvSpPr>
          <p:cNvPr id="25627" name="Segnaposto numero diapositiva 26">
            <a:extLst>
              <a:ext uri="{FF2B5EF4-FFF2-40B4-BE49-F238E27FC236}">
                <a16:creationId xmlns:a16="http://schemas.microsoft.com/office/drawing/2014/main" id="{F3F98C99-851C-4D82-B242-7D543ADCA8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1DFF9B1-9507-43B3-9751-E8B35F129F4D}" type="slidenum">
              <a:rPr lang="it-IT" altLang="it-IT" sz="1400"/>
              <a:pPr eaLnBrk="1" hangingPunct="1"/>
              <a:t>33</a:t>
            </a:fld>
            <a:endParaRPr lang="it-IT" altLang="it-IT" sz="1400"/>
          </a:p>
        </p:txBody>
      </p:sp>
      <p:sp>
        <p:nvSpPr>
          <p:cNvPr id="29" name="Segnaposto piè di pagina 4">
            <a:extLst>
              <a:ext uri="{FF2B5EF4-FFF2-40B4-BE49-F238E27FC236}">
                <a16:creationId xmlns:a16="http://schemas.microsoft.com/office/drawing/2014/main" id="{FD0D105C-773F-425A-9470-16C2E7F382B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2">
            <a:extLst>
              <a:ext uri="{FF2B5EF4-FFF2-40B4-BE49-F238E27FC236}">
                <a16:creationId xmlns:a16="http://schemas.microsoft.com/office/drawing/2014/main" id="{290A9106-202D-4518-9548-DA4C5A287377}"/>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6631" name="Rectangle 3">
            <a:extLst>
              <a:ext uri="{FF2B5EF4-FFF2-40B4-BE49-F238E27FC236}">
                <a16:creationId xmlns:a16="http://schemas.microsoft.com/office/drawing/2014/main" id="{BD7E9728-557A-49EE-B2F9-C62BF6E774B2}"/>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2" name="Rectangle 4">
            <a:extLst>
              <a:ext uri="{FF2B5EF4-FFF2-40B4-BE49-F238E27FC236}">
                <a16:creationId xmlns:a16="http://schemas.microsoft.com/office/drawing/2014/main" id="{2EFE9F23-6FA8-40A8-9479-93A62226B0E6}"/>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3" name="Rectangle 5">
            <a:extLst>
              <a:ext uri="{FF2B5EF4-FFF2-40B4-BE49-F238E27FC236}">
                <a16:creationId xmlns:a16="http://schemas.microsoft.com/office/drawing/2014/main" id="{92F7F8EB-1D04-4C37-878E-96B66B357E73}"/>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4" name="Rectangle 6">
            <a:extLst>
              <a:ext uri="{FF2B5EF4-FFF2-40B4-BE49-F238E27FC236}">
                <a16:creationId xmlns:a16="http://schemas.microsoft.com/office/drawing/2014/main" id="{0A4C31A6-6B7C-4590-820D-68862FC7C79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5" name="Rectangle 7">
            <a:extLst>
              <a:ext uri="{FF2B5EF4-FFF2-40B4-BE49-F238E27FC236}">
                <a16:creationId xmlns:a16="http://schemas.microsoft.com/office/drawing/2014/main" id="{2C879840-BEA7-42EE-B740-E14BA0A44D5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6" name="Text Box 8">
            <a:extLst>
              <a:ext uri="{FF2B5EF4-FFF2-40B4-BE49-F238E27FC236}">
                <a16:creationId xmlns:a16="http://schemas.microsoft.com/office/drawing/2014/main" id="{F7706C12-BC08-4F57-ADFE-E4E947A38198}"/>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6637" name="Rectangle 9">
            <a:extLst>
              <a:ext uri="{FF2B5EF4-FFF2-40B4-BE49-F238E27FC236}">
                <a16:creationId xmlns:a16="http://schemas.microsoft.com/office/drawing/2014/main" id="{E07AE08E-0749-402B-8D1A-D86808D3C74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8" name="Rectangle 10">
            <a:extLst>
              <a:ext uri="{FF2B5EF4-FFF2-40B4-BE49-F238E27FC236}">
                <a16:creationId xmlns:a16="http://schemas.microsoft.com/office/drawing/2014/main" id="{DB703D4C-F5EF-4190-B28A-F81D1C075F1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9" name="Rectangle 11">
            <a:extLst>
              <a:ext uri="{FF2B5EF4-FFF2-40B4-BE49-F238E27FC236}">
                <a16:creationId xmlns:a16="http://schemas.microsoft.com/office/drawing/2014/main" id="{FBA34872-7907-4631-80A9-6A603FA32CB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0" name="Rectangle 12">
            <a:extLst>
              <a:ext uri="{FF2B5EF4-FFF2-40B4-BE49-F238E27FC236}">
                <a16:creationId xmlns:a16="http://schemas.microsoft.com/office/drawing/2014/main" id="{81129F87-D81D-4011-B4C4-8197013B7D38}"/>
              </a:ext>
            </a:extLst>
          </p:cNvPr>
          <p:cNvSpPr>
            <a:spLocks noChangeArrowheads="1"/>
          </p:cNvSpPr>
          <p:nvPr/>
        </p:nvSpPr>
        <p:spPr bwMode="auto">
          <a:xfrm>
            <a:off x="357188" y="374650"/>
            <a:ext cx="2376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Approccio esatto</a:t>
            </a:r>
            <a:endParaRPr lang="it-IT" altLang="it-IT"/>
          </a:p>
        </p:txBody>
      </p:sp>
      <p:sp>
        <p:nvSpPr>
          <p:cNvPr id="26641" name="Rectangle 13">
            <a:extLst>
              <a:ext uri="{FF2B5EF4-FFF2-40B4-BE49-F238E27FC236}">
                <a16:creationId xmlns:a16="http://schemas.microsoft.com/office/drawing/2014/main" id="{10D86884-9B71-491A-B292-463E8A68AC5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2" name="Rectangle 14">
            <a:extLst>
              <a:ext uri="{FF2B5EF4-FFF2-40B4-BE49-F238E27FC236}">
                <a16:creationId xmlns:a16="http://schemas.microsoft.com/office/drawing/2014/main" id="{9D2CCE31-73A0-4988-A7E4-22AF1876BE43}"/>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3" name="Rectangle 15">
            <a:extLst>
              <a:ext uri="{FF2B5EF4-FFF2-40B4-BE49-F238E27FC236}">
                <a16:creationId xmlns:a16="http://schemas.microsoft.com/office/drawing/2014/main" id="{5BDC671D-B035-4513-91AA-F7BD7E768A9D}"/>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4" name="Rectangle 16">
            <a:extLst>
              <a:ext uri="{FF2B5EF4-FFF2-40B4-BE49-F238E27FC236}">
                <a16:creationId xmlns:a16="http://schemas.microsoft.com/office/drawing/2014/main" id="{67B26724-E5D7-4D52-92E6-56966770088C}"/>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5" name="Rectangle 17">
            <a:extLst>
              <a:ext uri="{FF2B5EF4-FFF2-40B4-BE49-F238E27FC236}">
                <a16:creationId xmlns:a16="http://schemas.microsoft.com/office/drawing/2014/main" id="{B4D7B120-F164-4716-A738-BE058B654869}"/>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6" name="Rectangle 18">
            <a:extLst>
              <a:ext uri="{FF2B5EF4-FFF2-40B4-BE49-F238E27FC236}">
                <a16:creationId xmlns:a16="http://schemas.microsoft.com/office/drawing/2014/main" id="{62B981C1-A32F-4EC8-8C88-6B360D8F74A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7" name="Rectangle 19">
            <a:extLst>
              <a:ext uri="{FF2B5EF4-FFF2-40B4-BE49-F238E27FC236}">
                <a16:creationId xmlns:a16="http://schemas.microsoft.com/office/drawing/2014/main" id="{CFF8690A-25E9-401B-B383-E7F895D4BACB}"/>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6626" name="Object 25">
            <a:extLst>
              <a:ext uri="{FF2B5EF4-FFF2-40B4-BE49-F238E27FC236}">
                <a16:creationId xmlns:a16="http://schemas.microsoft.com/office/drawing/2014/main" id="{533327C5-B5B9-4806-A66F-23E93C49428E}"/>
              </a:ext>
            </a:extLst>
          </p:cNvPr>
          <p:cNvGraphicFramePr>
            <a:graphicFrameLocks noChangeAspect="1"/>
          </p:cNvGraphicFramePr>
          <p:nvPr/>
        </p:nvGraphicFramePr>
        <p:xfrm>
          <a:off x="323850" y="928688"/>
          <a:ext cx="3906838" cy="815975"/>
        </p:xfrm>
        <a:graphic>
          <a:graphicData uri="http://schemas.openxmlformats.org/presentationml/2006/ole">
            <mc:AlternateContent xmlns:mc="http://schemas.openxmlformats.org/markup-compatibility/2006">
              <mc:Choice xmlns:v="urn:schemas-microsoft-com:vml" Requires="v">
                <p:oleObj spid="_x0000_s26667" name="Equation" r:id="rId3" imgW="2412720" imgH="507960" progId="Equation.3">
                  <p:embed/>
                </p:oleObj>
              </mc:Choice>
              <mc:Fallback>
                <p:oleObj name="Equation" r:id="rId3" imgW="2412720" imgH="50796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928688"/>
                        <a:ext cx="3906838"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8" name="Text Box 26">
            <a:extLst>
              <a:ext uri="{FF2B5EF4-FFF2-40B4-BE49-F238E27FC236}">
                <a16:creationId xmlns:a16="http://schemas.microsoft.com/office/drawing/2014/main" id="{A8C1B4D5-EEF2-42AF-8AE5-CC07B0A391CD}"/>
              </a:ext>
            </a:extLst>
          </p:cNvPr>
          <p:cNvSpPr txBox="1">
            <a:spLocks noChangeArrowheads="1"/>
          </p:cNvSpPr>
          <p:nvPr/>
        </p:nvSpPr>
        <p:spPr bwMode="auto">
          <a:xfrm>
            <a:off x="468313" y="32131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i="1"/>
              <a:t>Ma  </a:t>
            </a:r>
          </a:p>
        </p:txBody>
      </p:sp>
      <p:graphicFrame>
        <p:nvGraphicFramePr>
          <p:cNvPr id="26627" name="Object 27">
            <a:extLst>
              <a:ext uri="{FF2B5EF4-FFF2-40B4-BE49-F238E27FC236}">
                <a16:creationId xmlns:a16="http://schemas.microsoft.com/office/drawing/2014/main" id="{FE3D476B-BF84-41CE-9AAB-80538B1FDA69}"/>
              </a:ext>
            </a:extLst>
          </p:cNvPr>
          <p:cNvGraphicFramePr>
            <a:graphicFrameLocks noChangeAspect="1"/>
          </p:cNvGraphicFramePr>
          <p:nvPr/>
        </p:nvGraphicFramePr>
        <p:xfrm>
          <a:off x="468313" y="3860800"/>
          <a:ext cx="4933950" cy="1020763"/>
        </p:xfrm>
        <a:graphic>
          <a:graphicData uri="http://schemas.openxmlformats.org/presentationml/2006/ole">
            <mc:AlternateContent xmlns:mc="http://schemas.openxmlformats.org/markup-compatibility/2006">
              <mc:Choice xmlns:v="urn:schemas-microsoft-com:vml" Requires="v">
                <p:oleObj spid="_x0000_s26668" name="Equation" r:id="rId5" imgW="3047760" imgH="634680" progId="Equation.3">
                  <p:embed/>
                </p:oleObj>
              </mc:Choice>
              <mc:Fallback>
                <p:oleObj name="Equation" r:id="rId5" imgW="3047760" imgH="634680"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860800"/>
                        <a:ext cx="4933950"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8" name="Object 28">
            <a:extLst>
              <a:ext uri="{FF2B5EF4-FFF2-40B4-BE49-F238E27FC236}">
                <a16:creationId xmlns:a16="http://schemas.microsoft.com/office/drawing/2014/main" id="{B992EE8A-E329-4635-A988-2B8B3E98A42E}"/>
              </a:ext>
            </a:extLst>
          </p:cNvPr>
          <p:cNvGraphicFramePr>
            <a:graphicFrameLocks noChangeAspect="1"/>
          </p:cNvGraphicFramePr>
          <p:nvPr/>
        </p:nvGraphicFramePr>
        <p:xfrm>
          <a:off x="344488" y="1776413"/>
          <a:ext cx="3865562" cy="1385887"/>
        </p:xfrm>
        <a:graphic>
          <a:graphicData uri="http://schemas.openxmlformats.org/presentationml/2006/ole">
            <mc:AlternateContent xmlns:mc="http://schemas.openxmlformats.org/markup-compatibility/2006">
              <mc:Choice xmlns:v="urn:schemas-microsoft-com:vml" Requires="v">
                <p:oleObj spid="_x0000_s26669" name="Equation" r:id="rId7" imgW="2387520" imgH="863280" progId="Equation.3">
                  <p:embed/>
                </p:oleObj>
              </mc:Choice>
              <mc:Fallback>
                <p:oleObj name="Equation" r:id="rId7" imgW="2387520" imgH="863280"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88" y="1776413"/>
                        <a:ext cx="3865562" cy="1385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9" name="Object 29">
            <a:extLst>
              <a:ext uri="{FF2B5EF4-FFF2-40B4-BE49-F238E27FC236}">
                <a16:creationId xmlns:a16="http://schemas.microsoft.com/office/drawing/2014/main" id="{87314D69-DE28-464D-BA0F-8CB504D87F5D}"/>
              </a:ext>
            </a:extLst>
          </p:cNvPr>
          <p:cNvGraphicFramePr>
            <a:graphicFrameLocks noChangeAspect="1"/>
          </p:cNvGraphicFramePr>
          <p:nvPr/>
        </p:nvGraphicFramePr>
        <p:xfrm>
          <a:off x="395288" y="4868863"/>
          <a:ext cx="6270625" cy="1387475"/>
        </p:xfrm>
        <a:graphic>
          <a:graphicData uri="http://schemas.openxmlformats.org/presentationml/2006/ole">
            <mc:AlternateContent xmlns:mc="http://schemas.openxmlformats.org/markup-compatibility/2006">
              <mc:Choice xmlns:v="urn:schemas-microsoft-com:vml" Requires="v">
                <p:oleObj spid="_x0000_s26670" name="Equation" r:id="rId9" imgW="3873240" imgH="863280" progId="Equation.3">
                  <p:embed/>
                </p:oleObj>
              </mc:Choice>
              <mc:Fallback>
                <p:oleObj name="Equation" r:id="rId9" imgW="3873240" imgH="863280" progId="Equation.3">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4868863"/>
                        <a:ext cx="6270625" cy="1387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9" name="Segnaposto numero diapositiva 24">
            <a:extLst>
              <a:ext uri="{FF2B5EF4-FFF2-40B4-BE49-F238E27FC236}">
                <a16:creationId xmlns:a16="http://schemas.microsoft.com/office/drawing/2014/main" id="{EB3FADB7-CD29-4B37-8B3C-00F6FD7F1C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9F5BAFA-534E-4109-8110-A893854765DC}" type="slidenum">
              <a:rPr lang="it-IT" altLang="it-IT" sz="1400"/>
              <a:pPr eaLnBrk="1" hangingPunct="1"/>
              <a:t>34</a:t>
            </a:fld>
            <a:endParaRPr lang="it-IT" altLang="it-IT" sz="1400"/>
          </a:p>
        </p:txBody>
      </p:sp>
      <p:sp>
        <p:nvSpPr>
          <p:cNvPr id="27" name="Segnaposto piè di pagina 4">
            <a:extLst>
              <a:ext uri="{FF2B5EF4-FFF2-40B4-BE49-F238E27FC236}">
                <a16:creationId xmlns:a16="http://schemas.microsoft.com/office/drawing/2014/main" id="{4BEA4A48-F5EA-4BD2-BF4B-5AE166CC17F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a:extLst>
              <a:ext uri="{FF2B5EF4-FFF2-40B4-BE49-F238E27FC236}">
                <a16:creationId xmlns:a16="http://schemas.microsoft.com/office/drawing/2014/main" id="{55450BA5-8F30-4666-A2BA-B02B68942A19}"/>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7655" name="Rectangle 3">
            <a:extLst>
              <a:ext uri="{FF2B5EF4-FFF2-40B4-BE49-F238E27FC236}">
                <a16:creationId xmlns:a16="http://schemas.microsoft.com/office/drawing/2014/main" id="{FE127950-AE4A-43BB-99CE-CF2AA66B4D0B}"/>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56" name="Rectangle 4">
            <a:extLst>
              <a:ext uri="{FF2B5EF4-FFF2-40B4-BE49-F238E27FC236}">
                <a16:creationId xmlns:a16="http://schemas.microsoft.com/office/drawing/2014/main" id="{526492C3-CD9B-45A8-BF92-ACE98B15552A}"/>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57" name="Rectangle 5">
            <a:extLst>
              <a:ext uri="{FF2B5EF4-FFF2-40B4-BE49-F238E27FC236}">
                <a16:creationId xmlns:a16="http://schemas.microsoft.com/office/drawing/2014/main" id="{D6D426B8-8CFC-4B9B-93DA-4EE6BEAB94E2}"/>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58" name="Rectangle 6">
            <a:extLst>
              <a:ext uri="{FF2B5EF4-FFF2-40B4-BE49-F238E27FC236}">
                <a16:creationId xmlns:a16="http://schemas.microsoft.com/office/drawing/2014/main" id="{12D353FD-4D51-4A1C-9654-5DF9AB061DC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59" name="Rectangle 7">
            <a:extLst>
              <a:ext uri="{FF2B5EF4-FFF2-40B4-BE49-F238E27FC236}">
                <a16:creationId xmlns:a16="http://schemas.microsoft.com/office/drawing/2014/main" id="{8C943D93-4E05-4830-8E79-57F7B737D5E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0" name="Text Box 8">
            <a:extLst>
              <a:ext uri="{FF2B5EF4-FFF2-40B4-BE49-F238E27FC236}">
                <a16:creationId xmlns:a16="http://schemas.microsoft.com/office/drawing/2014/main" id="{07920213-E760-4934-9382-289A19280655}"/>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7661" name="Rectangle 9">
            <a:extLst>
              <a:ext uri="{FF2B5EF4-FFF2-40B4-BE49-F238E27FC236}">
                <a16:creationId xmlns:a16="http://schemas.microsoft.com/office/drawing/2014/main" id="{C40A6E69-831C-447A-905E-65851404A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2" name="Rectangle 10">
            <a:extLst>
              <a:ext uri="{FF2B5EF4-FFF2-40B4-BE49-F238E27FC236}">
                <a16:creationId xmlns:a16="http://schemas.microsoft.com/office/drawing/2014/main" id="{A8A081A4-D26F-460E-A15C-87CFA7DF475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3" name="Rectangle 11">
            <a:extLst>
              <a:ext uri="{FF2B5EF4-FFF2-40B4-BE49-F238E27FC236}">
                <a16:creationId xmlns:a16="http://schemas.microsoft.com/office/drawing/2014/main" id="{81D56F51-088F-4D3D-A00A-AF5BE7AE122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4" name="Rectangle 12">
            <a:extLst>
              <a:ext uri="{FF2B5EF4-FFF2-40B4-BE49-F238E27FC236}">
                <a16:creationId xmlns:a16="http://schemas.microsoft.com/office/drawing/2014/main" id="{26840F2A-1531-4429-AB9A-3CB4A356E6AC}"/>
              </a:ext>
            </a:extLst>
          </p:cNvPr>
          <p:cNvSpPr>
            <a:spLocks noChangeArrowheads="1"/>
          </p:cNvSpPr>
          <p:nvPr/>
        </p:nvSpPr>
        <p:spPr bwMode="auto">
          <a:xfrm>
            <a:off x="428625" y="374650"/>
            <a:ext cx="23764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Approccio esatto</a:t>
            </a:r>
            <a:endParaRPr lang="it-IT" altLang="it-IT"/>
          </a:p>
        </p:txBody>
      </p:sp>
      <p:sp>
        <p:nvSpPr>
          <p:cNvPr id="27665" name="Rectangle 13">
            <a:extLst>
              <a:ext uri="{FF2B5EF4-FFF2-40B4-BE49-F238E27FC236}">
                <a16:creationId xmlns:a16="http://schemas.microsoft.com/office/drawing/2014/main" id="{EC81A71F-CDDA-41A7-9A67-802669D0865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6" name="Rectangle 14">
            <a:extLst>
              <a:ext uri="{FF2B5EF4-FFF2-40B4-BE49-F238E27FC236}">
                <a16:creationId xmlns:a16="http://schemas.microsoft.com/office/drawing/2014/main" id="{DF5B1698-1171-461F-8672-68584CCCBDA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7" name="Rectangle 15">
            <a:extLst>
              <a:ext uri="{FF2B5EF4-FFF2-40B4-BE49-F238E27FC236}">
                <a16:creationId xmlns:a16="http://schemas.microsoft.com/office/drawing/2014/main" id="{76474C3F-C431-47FE-B7F8-9850CA3C09B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8" name="Rectangle 16">
            <a:extLst>
              <a:ext uri="{FF2B5EF4-FFF2-40B4-BE49-F238E27FC236}">
                <a16:creationId xmlns:a16="http://schemas.microsoft.com/office/drawing/2014/main" id="{38880040-17F7-42A8-8475-BF7DFDF90B9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9" name="Rectangle 18">
            <a:extLst>
              <a:ext uri="{FF2B5EF4-FFF2-40B4-BE49-F238E27FC236}">
                <a16:creationId xmlns:a16="http://schemas.microsoft.com/office/drawing/2014/main" id="{AC979BC7-B3EB-4CCF-A44D-C0F21EE193D3}"/>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0" name="Rectangle 20">
            <a:extLst>
              <a:ext uri="{FF2B5EF4-FFF2-40B4-BE49-F238E27FC236}">
                <a16:creationId xmlns:a16="http://schemas.microsoft.com/office/drawing/2014/main" id="{B09A96E1-8636-4F4F-B71D-288EB5F1CFB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1" name="Rectangle 22">
            <a:extLst>
              <a:ext uri="{FF2B5EF4-FFF2-40B4-BE49-F238E27FC236}">
                <a16:creationId xmlns:a16="http://schemas.microsoft.com/office/drawing/2014/main" id="{FC41223E-69A1-4C1F-9E5D-BBD9F48C259D}"/>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7650" name="Object 23">
            <a:extLst>
              <a:ext uri="{FF2B5EF4-FFF2-40B4-BE49-F238E27FC236}">
                <a16:creationId xmlns:a16="http://schemas.microsoft.com/office/drawing/2014/main" id="{20835970-3637-4601-86A0-33CFF2B89D47}"/>
              </a:ext>
            </a:extLst>
          </p:cNvPr>
          <p:cNvGraphicFramePr>
            <a:graphicFrameLocks noChangeAspect="1"/>
          </p:cNvGraphicFramePr>
          <p:nvPr/>
        </p:nvGraphicFramePr>
        <p:xfrm>
          <a:off x="468313" y="5157788"/>
          <a:ext cx="8064500" cy="998537"/>
        </p:xfrm>
        <a:graphic>
          <a:graphicData uri="http://schemas.openxmlformats.org/presentationml/2006/ole">
            <mc:AlternateContent xmlns:mc="http://schemas.openxmlformats.org/markup-compatibility/2006">
              <mc:Choice xmlns:v="urn:schemas-microsoft-com:vml" Requires="v">
                <p:oleObj spid="_x0000_s27691" name="Equation" r:id="rId3" imgW="4229100" imgH="520700" progId="Equation.3">
                  <p:embed/>
                </p:oleObj>
              </mc:Choice>
              <mc:Fallback>
                <p:oleObj name="Equation" r:id="rId3" imgW="4229100" imgH="520700"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5157788"/>
                        <a:ext cx="8064500" cy="99853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72" name="Text Box 24">
            <a:extLst>
              <a:ext uri="{FF2B5EF4-FFF2-40B4-BE49-F238E27FC236}">
                <a16:creationId xmlns:a16="http://schemas.microsoft.com/office/drawing/2014/main" id="{EF234ADA-9CF5-4051-9C0C-67BC17E8FD83}"/>
              </a:ext>
            </a:extLst>
          </p:cNvPr>
          <p:cNvSpPr txBox="1">
            <a:spLocks noChangeArrowheads="1"/>
          </p:cNvSpPr>
          <p:nvPr/>
        </p:nvSpPr>
        <p:spPr bwMode="auto">
          <a:xfrm>
            <a:off x="468313" y="908050"/>
            <a:ext cx="438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i="1"/>
              <a:t>Con la nuova espressione per la V</a:t>
            </a:r>
          </a:p>
        </p:txBody>
      </p:sp>
      <p:graphicFrame>
        <p:nvGraphicFramePr>
          <p:cNvPr id="27651" name="Object 25">
            <a:extLst>
              <a:ext uri="{FF2B5EF4-FFF2-40B4-BE49-F238E27FC236}">
                <a16:creationId xmlns:a16="http://schemas.microsoft.com/office/drawing/2014/main" id="{BC36EBEF-54BF-4F39-9C96-B255A74F9DF6}"/>
              </a:ext>
            </a:extLst>
          </p:cNvPr>
          <p:cNvGraphicFramePr>
            <a:graphicFrameLocks noChangeAspect="1"/>
          </p:cNvGraphicFramePr>
          <p:nvPr/>
        </p:nvGraphicFramePr>
        <p:xfrm>
          <a:off x="661988" y="1627188"/>
          <a:ext cx="6026150" cy="815975"/>
        </p:xfrm>
        <a:graphic>
          <a:graphicData uri="http://schemas.openxmlformats.org/presentationml/2006/ole">
            <mc:AlternateContent xmlns:mc="http://schemas.openxmlformats.org/markup-compatibility/2006">
              <mc:Choice xmlns:v="urn:schemas-microsoft-com:vml" Requires="v">
                <p:oleObj spid="_x0000_s27692" name="Equation" r:id="rId5" imgW="3720960" imgH="507960" progId="Equation.3">
                  <p:embed/>
                </p:oleObj>
              </mc:Choice>
              <mc:Fallback>
                <p:oleObj name="Equation" r:id="rId5" imgW="3720960" imgH="507960"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988" y="1627188"/>
                        <a:ext cx="6026150"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2" name="Object 26">
            <a:extLst>
              <a:ext uri="{FF2B5EF4-FFF2-40B4-BE49-F238E27FC236}">
                <a16:creationId xmlns:a16="http://schemas.microsoft.com/office/drawing/2014/main" id="{E0B3861F-D88E-4C71-9F15-3D545A81FA8E}"/>
              </a:ext>
            </a:extLst>
          </p:cNvPr>
          <p:cNvGraphicFramePr>
            <a:graphicFrameLocks noChangeAspect="1"/>
          </p:cNvGraphicFramePr>
          <p:nvPr/>
        </p:nvGraphicFramePr>
        <p:xfrm>
          <a:off x="611188" y="2565400"/>
          <a:ext cx="3106737" cy="776288"/>
        </p:xfrm>
        <a:graphic>
          <a:graphicData uri="http://schemas.openxmlformats.org/presentationml/2006/ole">
            <mc:AlternateContent xmlns:mc="http://schemas.openxmlformats.org/markup-compatibility/2006">
              <mc:Choice xmlns:v="urn:schemas-microsoft-com:vml" Requires="v">
                <p:oleObj spid="_x0000_s27693" name="Equation" r:id="rId7" imgW="1917360" imgH="482400" progId="Equation.3">
                  <p:embed/>
                </p:oleObj>
              </mc:Choice>
              <mc:Fallback>
                <p:oleObj name="Equation" r:id="rId7" imgW="1917360" imgH="482400"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2565400"/>
                        <a:ext cx="3106737"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3" name="Object 27">
            <a:extLst>
              <a:ext uri="{FF2B5EF4-FFF2-40B4-BE49-F238E27FC236}">
                <a16:creationId xmlns:a16="http://schemas.microsoft.com/office/drawing/2014/main" id="{3D9EEC1C-C7C0-4FED-A6CC-9503E7BF5422}"/>
              </a:ext>
            </a:extLst>
          </p:cNvPr>
          <p:cNvGraphicFramePr>
            <a:graphicFrameLocks noChangeAspect="1"/>
          </p:cNvGraphicFramePr>
          <p:nvPr/>
        </p:nvGraphicFramePr>
        <p:xfrm>
          <a:off x="620713" y="3429000"/>
          <a:ext cx="7340600" cy="1387475"/>
        </p:xfrm>
        <a:graphic>
          <a:graphicData uri="http://schemas.openxmlformats.org/presentationml/2006/ole">
            <mc:AlternateContent xmlns:mc="http://schemas.openxmlformats.org/markup-compatibility/2006">
              <mc:Choice xmlns:v="urn:schemas-microsoft-com:vml" Requires="v">
                <p:oleObj spid="_x0000_s27694" name="Equation" r:id="rId9" imgW="4533840" imgH="863280" progId="Equation.3">
                  <p:embed/>
                </p:oleObj>
              </mc:Choice>
              <mc:Fallback>
                <p:oleObj name="Equation" r:id="rId9" imgW="4533840" imgH="863280" progId="Equation.3">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713" y="3429000"/>
                        <a:ext cx="7340600" cy="1387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73" name="Segnaposto numero diapositiva 24">
            <a:extLst>
              <a:ext uri="{FF2B5EF4-FFF2-40B4-BE49-F238E27FC236}">
                <a16:creationId xmlns:a16="http://schemas.microsoft.com/office/drawing/2014/main" id="{A514E441-DED6-4D39-B550-A98B53E82D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5C6C0FF-2908-4324-9B4D-CF885EDCA25C}" type="slidenum">
              <a:rPr lang="it-IT" altLang="it-IT" sz="1400"/>
              <a:pPr eaLnBrk="1" hangingPunct="1"/>
              <a:t>35</a:t>
            </a:fld>
            <a:endParaRPr lang="it-IT" altLang="it-IT" sz="1400"/>
          </a:p>
        </p:txBody>
      </p:sp>
      <p:sp>
        <p:nvSpPr>
          <p:cNvPr id="27" name="Segnaposto piè di pagina 4">
            <a:extLst>
              <a:ext uri="{FF2B5EF4-FFF2-40B4-BE49-F238E27FC236}">
                <a16:creationId xmlns:a16="http://schemas.microsoft.com/office/drawing/2014/main" id="{6069B0CD-4AF9-41E8-A8B3-64D26BDE1FE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38BFD835-72F1-48AD-AD84-A140FCF86135}"/>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8677" name="Rectangle 3">
            <a:extLst>
              <a:ext uri="{FF2B5EF4-FFF2-40B4-BE49-F238E27FC236}">
                <a16:creationId xmlns:a16="http://schemas.microsoft.com/office/drawing/2014/main" id="{428EB6F3-9C1F-420D-A395-6103E7B6AC7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78" name="Rectangle 4">
            <a:extLst>
              <a:ext uri="{FF2B5EF4-FFF2-40B4-BE49-F238E27FC236}">
                <a16:creationId xmlns:a16="http://schemas.microsoft.com/office/drawing/2014/main" id="{4CE06183-13FF-4715-8697-4B7A4979EF7F}"/>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79" name="Rectangle 5">
            <a:extLst>
              <a:ext uri="{FF2B5EF4-FFF2-40B4-BE49-F238E27FC236}">
                <a16:creationId xmlns:a16="http://schemas.microsoft.com/office/drawing/2014/main" id="{C619B46B-10A2-4998-80FE-6A7C62642257}"/>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0" name="Rectangle 6">
            <a:extLst>
              <a:ext uri="{FF2B5EF4-FFF2-40B4-BE49-F238E27FC236}">
                <a16:creationId xmlns:a16="http://schemas.microsoft.com/office/drawing/2014/main" id="{DBF7D7BD-B62A-44C0-B070-63C710CFDA2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1" name="Rectangle 7">
            <a:extLst>
              <a:ext uri="{FF2B5EF4-FFF2-40B4-BE49-F238E27FC236}">
                <a16:creationId xmlns:a16="http://schemas.microsoft.com/office/drawing/2014/main" id="{392D6DB7-875F-4806-8B18-421EB4D0097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2" name="Text Box 8">
            <a:extLst>
              <a:ext uri="{FF2B5EF4-FFF2-40B4-BE49-F238E27FC236}">
                <a16:creationId xmlns:a16="http://schemas.microsoft.com/office/drawing/2014/main" id="{B83F0934-AC1C-404E-B79C-D18951042742}"/>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8683" name="Rectangle 9">
            <a:extLst>
              <a:ext uri="{FF2B5EF4-FFF2-40B4-BE49-F238E27FC236}">
                <a16:creationId xmlns:a16="http://schemas.microsoft.com/office/drawing/2014/main" id="{13A9C857-12E5-45FA-8104-560ADF7219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4" name="Rectangle 10">
            <a:extLst>
              <a:ext uri="{FF2B5EF4-FFF2-40B4-BE49-F238E27FC236}">
                <a16:creationId xmlns:a16="http://schemas.microsoft.com/office/drawing/2014/main" id="{4DADE316-6E09-4853-8F66-80F658DE7FD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5" name="Rectangle 11">
            <a:extLst>
              <a:ext uri="{FF2B5EF4-FFF2-40B4-BE49-F238E27FC236}">
                <a16:creationId xmlns:a16="http://schemas.microsoft.com/office/drawing/2014/main" id="{8FE580F6-BE05-453A-972D-66B8ABD67B8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6" name="Rectangle 13">
            <a:extLst>
              <a:ext uri="{FF2B5EF4-FFF2-40B4-BE49-F238E27FC236}">
                <a16:creationId xmlns:a16="http://schemas.microsoft.com/office/drawing/2014/main" id="{4C272AE1-4097-4498-97B9-C797115BFA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7" name="Rectangle 14">
            <a:extLst>
              <a:ext uri="{FF2B5EF4-FFF2-40B4-BE49-F238E27FC236}">
                <a16:creationId xmlns:a16="http://schemas.microsoft.com/office/drawing/2014/main" id="{8E56594E-9BC0-403C-AFD1-59E80A827A7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8" name="Rectangle 15">
            <a:extLst>
              <a:ext uri="{FF2B5EF4-FFF2-40B4-BE49-F238E27FC236}">
                <a16:creationId xmlns:a16="http://schemas.microsoft.com/office/drawing/2014/main" id="{26B1A771-18CF-41BA-A76E-96F63031DECD}"/>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9" name="Rectangle 16">
            <a:extLst>
              <a:ext uri="{FF2B5EF4-FFF2-40B4-BE49-F238E27FC236}">
                <a16:creationId xmlns:a16="http://schemas.microsoft.com/office/drawing/2014/main" id="{1DA4A290-A22C-4150-8FFE-8FF256B42D94}"/>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0" name="Rectangle 18">
            <a:extLst>
              <a:ext uri="{FF2B5EF4-FFF2-40B4-BE49-F238E27FC236}">
                <a16:creationId xmlns:a16="http://schemas.microsoft.com/office/drawing/2014/main" id="{282420F0-D085-46FC-A5CA-803BD2806A19}"/>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1" name="Rectangle 20">
            <a:extLst>
              <a:ext uri="{FF2B5EF4-FFF2-40B4-BE49-F238E27FC236}">
                <a16:creationId xmlns:a16="http://schemas.microsoft.com/office/drawing/2014/main" id="{ADE0055E-40F9-4E67-924F-40097110E73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2" name="Rectangle 22">
            <a:extLst>
              <a:ext uri="{FF2B5EF4-FFF2-40B4-BE49-F238E27FC236}">
                <a16:creationId xmlns:a16="http://schemas.microsoft.com/office/drawing/2014/main" id="{1D6E8C04-352E-43EC-93EF-925ACAE2488E}"/>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8674" name="Object 23">
            <a:extLst>
              <a:ext uri="{FF2B5EF4-FFF2-40B4-BE49-F238E27FC236}">
                <a16:creationId xmlns:a16="http://schemas.microsoft.com/office/drawing/2014/main" id="{4941C5A9-EAED-41D6-AEF6-8087782EC353}"/>
              </a:ext>
            </a:extLst>
          </p:cNvPr>
          <p:cNvGraphicFramePr>
            <a:graphicFrameLocks noChangeAspect="1"/>
          </p:cNvGraphicFramePr>
          <p:nvPr/>
        </p:nvGraphicFramePr>
        <p:xfrm>
          <a:off x="468313" y="692150"/>
          <a:ext cx="8064500" cy="998538"/>
        </p:xfrm>
        <a:graphic>
          <a:graphicData uri="http://schemas.openxmlformats.org/presentationml/2006/ole">
            <mc:AlternateContent xmlns:mc="http://schemas.openxmlformats.org/markup-compatibility/2006">
              <mc:Choice xmlns:v="urn:schemas-microsoft-com:vml" Requires="v">
                <p:oleObj spid="_x0000_s28704" name="Equation" r:id="rId3" imgW="4229100" imgH="520700" progId="Equation.3">
                  <p:embed/>
                </p:oleObj>
              </mc:Choice>
              <mc:Fallback>
                <p:oleObj name="Equation" r:id="rId3" imgW="4229100" imgH="520700"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692150"/>
                        <a:ext cx="8064500" cy="99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3" name="Rectangle 26">
            <a:extLst>
              <a:ext uri="{FF2B5EF4-FFF2-40B4-BE49-F238E27FC236}">
                <a16:creationId xmlns:a16="http://schemas.microsoft.com/office/drawing/2014/main" id="{236EC3FF-679F-4E5A-AC9C-08F7A66ACBD8}"/>
              </a:ext>
            </a:extLst>
          </p:cNvPr>
          <p:cNvSpPr>
            <a:spLocks noChangeArrowheads="1"/>
          </p:cNvSpPr>
          <p:nvPr/>
        </p:nvSpPr>
        <p:spPr bwMode="auto">
          <a:xfrm>
            <a:off x="395288" y="3535363"/>
            <a:ext cx="81375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457200" algn="l"/>
              </a:tabLst>
              <a:defRPr sz="2400">
                <a:solidFill>
                  <a:schemeClr val="tx1"/>
                </a:solidFill>
                <a:latin typeface="Times New Roman" panose="02020603050405020304" pitchFamily="18" charset="0"/>
              </a:defRPr>
            </a:lvl1pPr>
            <a:lvl2pPr marL="742950" indent="-285750" eaLnBrk="0" hangingPunct="0">
              <a:tabLst>
                <a:tab pos="457200" algn="l"/>
              </a:tabLst>
              <a:defRPr sz="2400">
                <a:solidFill>
                  <a:schemeClr val="tx1"/>
                </a:solidFill>
                <a:latin typeface="Times New Roman" panose="02020603050405020304" pitchFamily="18" charset="0"/>
              </a:defRPr>
            </a:lvl2pPr>
            <a:lvl3pPr marL="1143000" indent="-228600" eaLnBrk="0" hangingPunct="0">
              <a:tabLst>
                <a:tab pos="457200" algn="l"/>
              </a:tabLst>
              <a:defRPr sz="2400">
                <a:solidFill>
                  <a:schemeClr val="tx1"/>
                </a:solidFill>
                <a:latin typeface="Times New Roman" panose="02020603050405020304" pitchFamily="18" charset="0"/>
              </a:defRPr>
            </a:lvl3pPr>
            <a:lvl4pPr marL="1600200" indent="-228600" eaLnBrk="0" hangingPunct="0">
              <a:tabLst>
                <a:tab pos="457200" algn="l"/>
              </a:tabLst>
              <a:defRPr sz="2400">
                <a:solidFill>
                  <a:schemeClr val="tx1"/>
                </a:solidFill>
                <a:latin typeface="Times New Roman" panose="02020603050405020304" pitchFamily="18" charset="0"/>
              </a:defRPr>
            </a:lvl4pPr>
            <a:lvl5pPr marL="2057400" indent="-228600" eaLnBrk="0" hangingPunct="0">
              <a:tabLst>
                <a:tab pos="4572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Lst>
              <a:defRPr sz="2400">
                <a:solidFill>
                  <a:schemeClr val="tx1"/>
                </a:solidFill>
                <a:latin typeface="Times New Roman" panose="02020603050405020304" pitchFamily="18" charset="0"/>
              </a:defRPr>
            </a:lvl9pPr>
          </a:lstStyle>
          <a:p>
            <a:pPr algn="just" eaLnBrk="1" hangingPunct="1"/>
            <a:r>
              <a:rPr lang="it-IT" altLang="it-IT" sz="1800">
                <a:cs typeface="Times New Roman" panose="02020603050405020304" pitchFamily="18" charset="0"/>
              </a:rPr>
              <a:t>Il massimo rateo di salita RC</a:t>
            </a:r>
            <a:r>
              <a:rPr lang="it-IT" altLang="it-IT" sz="1200">
                <a:cs typeface="Times New Roman" panose="02020603050405020304" pitchFamily="18" charset="0"/>
              </a:rPr>
              <a:t>MAX </a:t>
            </a:r>
            <a:r>
              <a:rPr lang="it-IT" altLang="it-IT" sz="1800">
                <a:cs typeface="Times New Roman" panose="02020603050405020304" pitchFamily="18" charset="0"/>
              </a:rPr>
              <a:t>dipende da:</a:t>
            </a:r>
            <a:endParaRPr lang="it-IT" altLang="it-IT" sz="1200">
              <a:cs typeface="Times New Roman" panose="02020603050405020304" pitchFamily="18" charset="0"/>
            </a:endParaRPr>
          </a:p>
          <a:p>
            <a:pPr algn="just" eaLnBrk="1" hangingPunct="1"/>
            <a:r>
              <a:rPr lang="it-IT" altLang="it-IT" sz="1200">
                <a:cs typeface="Times New Roman" panose="02020603050405020304" pitchFamily="18" charset="0"/>
              </a:rPr>
              <a:t>-</a:t>
            </a:r>
            <a:r>
              <a:rPr lang="it-IT" altLang="it-IT" sz="1800">
                <a:cs typeface="Times New Roman" panose="02020603050405020304" pitchFamily="18" charset="0"/>
              </a:rPr>
              <a:t> da W/S (carico alare) e cresce al crescere di esso</a:t>
            </a:r>
            <a:endParaRPr lang="it-IT" altLang="it-IT" sz="1800"/>
          </a:p>
          <a:p>
            <a:pPr algn="just">
              <a:buFont typeface="Times New Roman" panose="02020603050405020304" pitchFamily="18" charset="0"/>
              <a:buChar char="-"/>
            </a:pPr>
            <a:r>
              <a:rPr lang="it-IT" altLang="it-IT" sz="1800">
                <a:cs typeface="Times New Roman" panose="02020603050405020304" pitchFamily="18" charset="0"/>
              </a:rPr>
              <a:t> dal rapporto spinta / peso (in modo forte)</a:t>
            </a:r>
            <a:endParaRPr lang="it-IT" altLang="it-IT" sz="1800"/>
          </a:p>
          <a:p>
            <a:pPr algn="just">
              <a:buFont typeface="Times New Roman" panose="02020603050405020304" pitchFamily="18" charset="0"/>
              <a:buChar char="-"/>
            </a:pPr>
            <a:r>
              <a:rPr lang="it-IT" altLang="it-IT" sz="1800">
                <a:cs typeface="Times New Roman" panose="02020603050405020304" pitchFamily="18" charset="0"/>
              </a:rPr>
              <a:t> dal CDo (cresce al ridursi del CDo)</a:t>
            </a:r>
            <a:endParaRPr lang="it-IT" altLang="it-IT" sz="1800"/>
          </a:p>
          <a:p>
            <a:pPr algn="just">
              <a:buFont typeface="Times New Roman" panose="02020603050405020304" pitchFamily="18" charset="0"/>
              <a:buChar char="-"/>
            </a:pPr>
            <a:r>
              <a:rPr lang="it-IT" altLang="it-IT" sz="1800">
                <a:cs typeface="Times New Roman" panose="02020603050405020304" pitchFamily="18" charset="0"/>
              </a:rPr>
              <a:t> dall’efficienza massima</a:t>
            </a:r>
            <a:endParaRPr lang="it-IT" altLang="it-IT" sz="1800"/>
          </a:p>
          <a:p>
            <a:pPr algn="just"/>
            <a:r>
              <a:rPr lang="it-IT" altLang="it-IT" sz="1800">
                <a:cs typeface="Times New Roman" panose="02020603050405020304" pitchFamily="18" charset="0"/>
              </a:rPr>
              <a:t>E’ importante notare come aumentare il carico alare (ad esempio riducendo la superficie alare) per un velivolo a getto equivale ad aumentare sia la velocità massima (e la velocità di crociera) sia il massimo rateo di salita del velivolo.</a:t>
            </a:r>
            <a:endParaRPr lang="it-IT" altLang="it-IT" sz="1800"/>
          </a:p>
          <a:p>
            <a:pPr algn="just"/>
            <a:r>
              <a:rPr lang="it-IT" altLang="it-IT" sz="1800">
                <a:cs typeface="Times New Roman" panose="02020603050405020304" pitchFamily="18" charset="0"/>
              </a:rPr>
              <a:t>Questo avviene perché riducendo S si riduce la superficie bagnata e così si riduce la resistenza parassita (di attrito) importante alle alte velocità.</a:t>
            </a:r>
            <a:endParaRPr lang="it-IT" altLang="it-IT" sz="1800"/>
          </a:p>
          <a:p>
            <a:pPr algn="just"/>
            <a:endParaRPr lang="it-IT" altLang="it-IT" sz="1800"/>
          </a:p>
        </p:txBody>
      </p:sp>
      <p:sp>
        <p:nvSpPr>
          <p:cNvPr id="28694" name="Segnaposto numero diapositiva 20">
            <a:extLst>
              <a:ext uri="{FF2B5EF4-FFF2-40B4-BE49-F238E27FC236}">
                <a16:creationId xmlns:a16="http://schemas.microsoft.com/office/drawing/2014/main" id="{B7655409-A406-4A06-95F8-F85FB14048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7230DB4-670F-4908-AC79-E1DA56A1D21E}" type="slidenum">
              <a:rPr lang="it-IT" altLang="it-IT" sz="1400"/>
              <a:pPr eaLnBrk="1" hangingPunct="1"/>
              <a:t>36</a:t>
            </a:fld>
            <a:endParaRPr lang="it-IT" altLang="it-IT" sz="1400"/>
          </a:p>
        </p:txBody>
      </p:sp>
      <p:graphicFrame>
        <p:nvGraphicFramePr>
          <p:cNvPr id="28675" name="Object 28">
            <a:extLst>
              <a:ext uri="{FF2B5EF4-FFF2-40B4-BE49-F238E27FC236}">
                <a16:creationId xmlns:a16="http://schemas.microsoft.com/office/drawing/2014/main" id="{90C5410D-B91E-4A24-B21E-6052FAE680EC}"/>
              </a:ext>
            </a:extLst>
          </p:cNvPr>
          <p:cNvGraphicFramePr>
            <a:graphicFrameLocks noChangeAspect="1"/>
          </p:cNvGraphicFramePr>
          <p:nvPr/>
        </p:nvGraphicFramePr>
        <p:xfrm>
          <a:off x="5857875" y="2071688"/>
          <a:ext cx="2663825" cy="1462087"/>
        </p:xfrm>
        <a:graphic>
          <a:graphicData uri="http://schemas.openxmlformats.org/presentationml/2006/ole">
            <mc:AlternateContent xmlns:mc="http://schemas.openxmlformats.org/markup-compatibility/2006">
              <mc:Choice xmlns:v="urn:schemas-microsoft-com:vml" Requires="v">
                <p:oleObj spid="_x0000_s28705" name="Equation" r:id="rId5" imgW="1752600" imgH="965200" progId="Equation.3">
                  <p:embed/>
                </p:oleObj>
              </mc:Choice>
              <mc:Fallback>
                <p:oleObj name="Equation" r:id="rId5" imgW="1752600" imgH="965200"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5" y="2071688"/>
                        <a:ext cx="2663825" cy="1462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Segnaposto piè di pagina 4">
            <a:extLst>
              <a:ext uri="{FF2B5EF4-FFF2-40B4-BE49-F238E27FC236}">
                <a16:creationId xmlns:a16="http://schemas.microsoft.com/office/drawing/2014/main" id="{8B78ECAC-0B15-4EFA-B794-CA371C819CEC}"/>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2">
            <a:extLst>
              <a:ext uri="{FF2B5EF4-FFF2-40B4-BE49-F238E27FC236}">
                <a16:creationId xmlns:a16="http://schemas.microsoft.com/office/drawing/2014/main" id="{17A8C6D1-BE71-4F3C-8A3C-775887CE60BE}"/>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9704" name="Rectangle 3">
            <a:extLst>
              <a:ext uri="{FF2B5EF4-FFF2-40B4-BE49-F238E27FC236}">
                <a16:creationId xmlns:a16="http://schemas.microsoft.com/office/drawing/2014/main" id="{13CC232B-2432-4414-81E6-6C71E95B8BC0}"/>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5" name="Rectangle 4">
            <a:extLst>
              <a:ext uri="{FF2B5EF4-FFF2-40B4-BE49-F238E27FC236}">
                <a16:creationId xmlns:a16="http://schemas.microsoft.com/office/drawing/2014/main" id="{EC7481DE-B275-4491-9538-8704D00CF9D2}"/>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6" name="Rectangle 5">
            <a:extLst>
              <a:ext uri="{FF2B5EF4-FFF2-40B4-BE49-F238E27FC236}">
                <a16:creationId xmlns:a16="http://schemas.microsoft.com/office/drawing/2014/main" id="{BE7DDA3F-BA5F-446C-9EF7-EA2B784D25B3}"/>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7" name="Rectangle 6">
            <a:extLst>
              <a:ext uri="{FF2B5EF4-FFF2-40B4-BE49-F238E27FC236}">
                <a16:creationId xmlns:a16="http://schemas.microsoft.com/office/drawing/2014/main" id="{EF6C5B46-75CF-40A6-BB9F-E8A91DEBCE2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8" name="Rectangle 7">
            <a:extLst>
              <a:ext uri="{FF2B5EF4-FFF2-40B4-BE49-F238E27FC236}">
                <a16:creationId xmlns:a16="http://schemas.microsoft.com/office/drawing/2014/main" id="{F87E0BC3-2F47-4807-B653-8B7E8AFA4A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9" name="Text Box 8">
            <a:extLst>
              <a:ext uri="{FF2B5EF4-FFF2-40B4-BE49-F238E27FC236}">
                <a16:creationId xmlns:a16="http://schemas.microsoft.com/office/drawing/2014/main" id="{D7499191-A978-451A-A247-AB71E7B84F33}"/>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29710" name="Rectangle 9">
            <a:extLst>
              <a:ext uri="{FF2B5EF4-FFF2-40B4-BE49-F238E27FC236}">
                <a16:creationId xmlns:a16="http://schemas.microsoft.com/office/drawing/2014/main" id="{CCEEC46A-D363-4B02-9BBD-27DDFE35EB4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1" name="Rectangle 10">
            <a:extLst>
              <a:ext uri="{FF2B5EF4-FFF2-40B4-BE49-F238E27FC236}">
                <a16:creationId xmlns:a16="http://schemas.microsoft.com/office/drawing/2014/main" id="{014AE4AD-B40F-470E-84C6-F20BB91A008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2" name="Rectangle 11">
            <a:extLst>
              <a:ext uri="{FF2B5EF4-FFF2-40B4-BE49-F238E27FC236}">
                <a16:creationId xmlns:a16="http://schemas.microsoft.com/office/drawing/2014/main" id="{1C79BAA3-D972-4C78-8AC7-EBEE81D80F3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3" name="Rectangle 12">
            <a:extLst>
              <a:ext uri="{FF2B5EF4-FFF2-40B4-BE49-F238E27FC236}">
                <a16:creationId xmlns:a16="http://schemas.microsoft.com/office/drawing/2014/main" id="{55A637C2-83F3-4C0C-88A4-E373073662F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4" name="Rectangle 13">
            <a:extLst>
              <a:ext uri="{FF2B5EF4-FFF2-40B4-BE49-F238E27FC236}">
                <a16:creationId xmlns:a16="http://schemas.microsoft.com/office/drawing/2014/main" id="{CD3B4D1C-E65C-43F8-96C3-5F6E3B99E73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5" name="Rectangle 14">
            <a:extLst>
              <a:ext uri="{FF2B5EF4-FFF2-40B4-BE49-F238E27FC236}">
                <a16:creationId xmlns:a16="http://schemas.microsoft.com/office/drawing/2014/main" id="{94D33AF2-F2A7-453B-889E-56E4DC0C636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6" name="Rectangle 15">
            <a:extLst>
              <a:ext uri="{FF2B5EF4-FFF2-40B4-BE49-F238E27FC236}">
                <a16:creationId xmlns:a16="http://schemas.microsoft.com/office/drawing/2014/main" id="{DEFCF23F-AC44-49BE-B617-7C8A1B936C9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7" name="Rectangle 16">
            <a:extLst>
              <a:ext uri="{FF2B5EF4-FFF2-40B4-BE49-F238E27FC236}">
                <a16:creationId xmlns:a16="http://schemas.microsoft.com/office/drawing/2014/main" id="{DD16828E-D04F-471B-AFCD-11A807F0D828}"/>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8" name="Rectangle 17">
            <a:extLst>
              <a:ext uri="{FF2B5EF4-FFF2-40B4-BE49-F238E27FC236}">
                <a16:creationId xmlns:a16="http://schemas.microsoft.com/office/drawing/2014/main" id="{B0F4D82C-257F-47EF-AC13-4D6EBA6898E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9" name="Rectangle 18">
            <a:extLst>
              <a:ext uri="{FF2B5EF4-FFF2-40B4-BE49-F238E27FC236}">
                <a16:creationId xmlns:a16="http://schemas.microsoft.com/office/drawing/2014/main" id="{C7FE8424-8B84-46FF-8EFF-6011B5496E0B}"/>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9698" name="Object 19">
            <a:extLst>
              <a:ext uri="{FF2B5EF4-FFF2-40B4-BE49-F238E27FC236}">
                <a16:creationId xmlns:a16="http://schemas.microsoft.com/office/drawing/2014/main" id="{9B852B2C-3820-4E82-BDCB-60EE08D20B97}"/>
              </a:ext>
            </a:extLst>
          </p:cNvPr>
          <p:cNvGraphicFramePr>
            <a:graphicFrameLocks noChangeAspect="1"/>
          </p:cNvGraphicFramePr>
          <p:nvPr/>
        </p:nvGraphicFramePr>
        <p:xfrm>
          <a:off x="323850" y="549275"/>
          <a:ext cx="7200900" cy="892175"/>
        </p:xfrm>
        <a:graphic>
          <a:graphicData uri="http://schemas.openxmlformats.org/presentationml/2006/ole">
            <mc:AlternateContent xmlns:mc="http://schemas.openxmlformats.org/markup-compatibility/2006">
              <mc:Choice xmlns:v="urn:schemas-microsoft-com:vml" Requires="v">
                <p:oleObj spid="_x0000_s29744" name="Equation" r:id="rId3" imgW="4229100" imgH="520700" progId="Equation.3">
                  <p:embed/>
                </p:oleObj>
              </mc:Choice>
              <mc:Fallback>
                <p:oleObj name="Equation" r:id="rId3" imgW="4229100" imgH="5207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549275"/>
                        <a:ext cx="720090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0" name="Rectangle 22">
            <a:extLst>
              <a:ext uri="{FF2B5EF4-FFF2-40B4-BE49-F238E27FC236}">
                <a16:creationId xmlns:a16="http://schemas.microsoft.com/office/drawing/2014/main" id="{D63D318C-A532-4D88-85E1-11AEE7898769}"/>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1" name="Text Box 23">
            <a:extLst>
              <a:ext uri="{FF2B5EF4-FFF2-40B4-BE49-F238E27FC236}">
                <a16:creationId xmlns:a16="http://schemas.microsoft.com/office/drawing/2014/main" id="{925B3B6E-D3EC-431A-8EC3-7CC58615FF9C}"/>
              </a:ext>
            </a:extLst>
          </p:cNvPr>
          <p:cNvSpPr txBox="1">
            <a:spLocks noChangeArrowheads="1"/>
          </p:cNvSpPr>
          <p:nvPr/>
        </p:nvSpPr>
        <p:spPr bwMode="auto">
          <a:xfrm>
            <a:off x="642938" y="1571625"/>
            <a:ext cx="7186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solidFill>
                  <a:schemeClr val="accent2"/>
                </a:solidFill>
              </a:rPr>
              <a:t>Assumendo </a:t>
            </a:r>
            <a:r>
              <a:rPr lang="it-IT" altLang="it-IT" sz="1800">
                <a:solidFill>
                  <a:schemeClr val="accent2"/>
                </a:solidFill>
                <a:latin typeface="Symbol" panose="05050102010706020507" pitchFamily="18" charset="2"/>
              </a:rPr>
              <a:t>G</a:t>
            </a:r>
            <a:r>
              <a:rPr lang="it-IT" altLang="it-IT" sz="1800">
                <a:solidFill>
                  <a:schemeClr val="accent2"/>
                </a:solidFill>
              </a:rPr>
              <a:t>=2 (che come visto vale vicino a quote basse, prossime a zero)</a:t>
            </a:r>
          </a:p>
        </p:txBody>
      </p:sp>
      <p:graphicFrame>
        <p:nvGraphicFramePr>
          <p:cNvPr id="29699" name="Object 24">
            <a:extLst>
              <a:ext uri="{FF2B5EF4-FFF2-40B4-BE49-F238E27FC236}">
                <a16:creationId xmlns:a16="http://schemas.microsoft.com/office/drawing/2014/main" id="{B6DB2B8A-98C9-4098-AA34-04A243BEB180}"/>
              </a:ext>
            </a:extLst>
          </p:cNvPr>
          <p:cNvGraphicFramePr>
            <a:graphicFrameLocks noChangeAspect="1"/>
          </p:cNvGraphicFramePr>
          <p:nvPr/>
        </p:nvGraphicFramePr>
        <p:xfrm>
          <a:off x="468313" y="2276475"/>
          <a:ext cx="6573837" cy="892175"/>
        </p:xfrm>
        <a:graphic>
          <a:graphicData uri="http://schemas.openxmlformats.org/presentationml/2006/ole">
            <mc:AlternateContent xmlns:mc="http://schemas.openxmlformats.org/markup-compatibility/2006">
              <mc:Choice xmlns:v="urn:schemas-microsoft-com:vml" Requires="v">
                <p:oleObj spid="_x0000_s29745" name="Equation" r:id="rId5" imgW="3860640" imgH="520560" progId="Equation.3">
                  <p:embed/>
                </p:oleObj>
              </mc:Choice>
              <mc:Fallback>
                <p:oleObj name="Equation" r:id="rId5" imgW="3860640" imgH="52056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276475"/>
                        <a:ext cx="6573837"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0" name="Object 26">
            <a:extLst>
              <a:ext uri="{FF2B5EF4-FFF2-40B4-BE49-F238E27FC236}">
                <a16:creationId xmlns:a16="http://schemas.microsoft.com/office/drawing/2014/main" id="{A258343B-45D0-4C72-AE2A-34AE0911D83B}"/>
              </a:ext>
            </a:extLst>
          </p:cNvPr>
          <p:cNvGraphicFramePr>
            <a:graphicFrameLocks noChangeAspect="1"/>
          </p:cNvGraphicFramePr>
          <p:nvPr/>
        </p:nvGraphicFramePr>
        <p:xfrm>
          <a:off x="468313" y="3284538"/>
          <a:ext cx="7591425" cy="869950"/>
        </p:xfrm>
        <a:graphic>
          <a:graphicData uri="http://schemas.openxmlformats.org/presentationml/2006/ole">
            <mc:AlternateContent xmlns:mc="http://schemas.openxmlformats.org/markup-compatibility/2006">
              <mc:Choice xmlns:v="urn:schemas-microsoft-com:vml" Requires="v">
                <p:oleObj spid="_x0000_s29746" name="Equation" r:id="rId7" imgW="4457520" imgH="507960" progId="Equation.3">
                  <p:embed/>
                </p:oleObj>
              </mc:Choice>
              <mc:Fallback>
                <p:oleObj name="Equation" r:id="rId7" imgW="4457520" imgH="507960"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284538"/>
                        <a:ext cx="7591425"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1" name="Object 28">
            <a:extLst>
              <a:ext uri="{FF2B5EF4-FFF2-40B4-BE49-F238E27FC236}">
                <a16:creationId xmlns:a16="http://schemas.microsoft.com/office/drawing/2014/main" id="{728FC81A-9D71-48F5-8EFE-EC88D2F1B0A6}"/>
              </a:ext>
            </a:extLst>
          </p:cNvPr>
          <p:cNvGraphicFramePr>
            <a:graphicFrameLocks noChangeAspect="1"/>
          </p:cNvGraphicFramePr>
          <p:nvPr/>
        </p:nvGraphicFramePr>
        <p:xfrm>
          <a:off x="468313" y="4292600"/>
          <a:ext cx="3741737" cy="796925"/>
        </p:xfrm>
        <a:graphic>
          <a:graphicData uri="http://schemas.openxmlformats.org/presentationml/2006/ole">
            <mc:AlternateContent xmlns:mc="http://schemas.openxmlformats.org/markup-compatibility/2006">
              <mc:Choice xmlns:v="urn:schemas-microsoft-com:vml" Requires="v">
                <p:oleObj spid="_x0000_s29747" name="Equation" r:id="rId9" imgW="2311200" imgH="495000" progId="Equation.3">
                  <p:embed/>
                </p:oleObj>
              </mc:Choice>
              <mc:Fallback>
                <p:oleObj name="Equation" r:id="rId9" imgW="2311200" imgH="495000" progId="Equation.3">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4292600"/>
                        <a:ext cx="3741737"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2" name="Object 29">
            <a:extLst>
              <a:ext uri="{FF2B5EF4-FFF2-40B4-BE49-F238E27FC236}">
                <a16:creationId xmlns:a16="http://schemas.microsoft.com/office/drawing/2014/main" id="{B7DFD5A4-135B-49F9-9E7B-545ACC6FCB37}"/>
              </a:ext>
            </a:extLst>
          </p:cNvPr>
          <p:cNvGraphicFramePr>
            <a:graphicFrameLocks noChangeAspect="1"/>
          </p:cNvGraphicFramePr>
          <p:nvPr/>
        </p:nvGraphicFramePr>
        <p:xfrm>
          <a:off x="468313" y="5516563"/>
          <a:ext cx="6878637" cy="869950"/>
        </p:xfrm>
        <a:graphic>
          <a:graphicData uri="http://schemas.openxmlformats.org/presentationml/2006/ole">
            <mc:AlternateContent xmlns:mc="http://schemas.openxmlformats.org/markup-compatibility/2006">
              <mc:Choice xmlns:v="urn:schemas-microsoft-com:vml" Requires="v">
                <p:oleObj spid="_x0000_s29748" name="Equation" r:id="rId11" imgW="4038480" imgH="507960" progId="Equation.3">
                  <p:embed/>
                </p:oleObj>
              </mc:Choice>
              <mc:Fallback>
                <p:oleObj name="Equation" r:id="rId11" imgW="4038480" imgH="50796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313" y="5516563"/>
                        <a:ext cx="6878637"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2" name="Segnaposto numero diapositiva 25">
            <a:extLst>
              <a:ext uri="{FF2B5EF4-FFF2-40B4-BE49-F238E27FC236}">
                <a16:creationId xmlns:a16="http://schemas.microsoft.com/office/drawing/2014/main" id="{A083013C-E738-42CF-B426-89970375C4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A611776-7DA9-4B04-ACF9-D2A375ECCE6D}" type="slidenum">
              <a:rPr lang="it-IT" altLang="it-IT" sz="1400"/>
              <a:pPr eaLnBrk="1" hangingPunct="1"/>
              <a:t>37</a:t>
            </a:fld>
            <a:endParaRPr lang="it-IT" altLang="it-IT" sz="1400"/>
          </a:p>
        </p:txBody>
      </p:sp>
      <p:sp>
        <p:nvSpPr>
          <p:cNvPr id="28" name="Segnaposto piè di pagina 4">
            <a:extLst>
              <a:ext uri="{FF2B5EF4-FFF2-40B4-BE49-F238E27FC236}">
                <a16:creationId xmlns:a16="http://schemas.microsoft.com/office/drawing/2014/main" id="{70292164-7A3D-42A6-9FB8-F94C9F43A2B6}"/>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Rectangle 2">
            <a:extLst>
              <a:ext uri="{FF2B5EF4-FFF2-40B4-BE49-F238E27FC236}">
                <a16:creationId xmlns:a16="http://schemas.microsoft.com/office/drawing/2014/main" id="{18B85B69-BEF7-48DF-AE99-DC7A70121F25}"/>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30728" name="Rectangle 3">
            <a:extLst>
              <a:ext uri="{FF2B5EF4-FFF2-40B4-BE49-F238E27FC236}">
                <a16:creationId xmlns:a16="http://schemas.microsoft.com/office/drawing/2014/main" id="{A282D702-C1B7-4B06-999B-02944200137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29" name="Rectangle 4">
            <a:extLst>
              <a:ext uri="{FF2B5EF4-FFF2-40B4-BE49-F238E27FC236}">
                <a16:creationId xmlns:a16="http://schemas.microsoft.com/office/drawing/2014/main" id="{2B9B5CCE-8B0D-414B-8866-AC5D50CC4531}"/>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0" name="Rectangle 5">
            <a:extLst>
              <a:ext uri="{FF2B5EF4-FFF2-40B4-BE49-F238E27FC236}">
                <a16:creationId xmlns:a16="http://schemas.microsoft.com/office/drawing/2014/main" id="{5D054776-3CD3-4D30-9BA6-1AD3CA1A1766}"/>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1" name="Rectangle 6">
            <a:extLst>
              <a:ext uri="{FF2B5EF4-FFF2-40B4-BE49-F238E27FC236}">
                <a16:creationId xmlns:a16="http://schemas.microsoft.com/office/drawing/2014/main" id="{D32A3C82-E44A-4D5E-B094-71924C0AF9F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2" name="Rectangle 7">
            <a:extLst>
              <a:ext uri="{FF2B5EF4-FFF2-40B4-BE49-F238E27FC236}">
                <a16:creationId xmlns:a16="http://schemas.microsoft.com/office/drawing/2014/main" id="{53D5FE74-44D4-4D86-A041-A0C30590725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3" name="Text Box 8">
            <a:extLst>
              <a:ext uri="{FF2B5EF4-FFF2-40B4-BE49-F238E27FC236}">
                <a16:creationId xmlns:a16="http://schemas.microsoft.com/office/drawing/2014/main" id="{E7A1F55F-B50A-4F5B-B6A7-E65F6B2CD8AC}"/>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30734" name="Rectangle 9">
            <a:extLst>
              <a:ext uri="{FF2B5EF4-FFF2-40B4-BE49-F238E27FC236}">
                <a16:creationId xmlns:a16="http://schemas.microsoft.com/office/drawing/2014/main" id="{D9B19EC8-E684-4DE1-A7E7-57EF48B5111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5" name="Rectangle 10">
            <a:extLst>
              <a:ext uri="{FF2B5EF4-FFF2-40B4-BE49-F238E27FC236}">
                <a16:creationId xmlns:a16="http://schemas.microsoft.com/office/drawing/2014/main" id="{37E68D16-59A8-4D28-B876-202A7DE93E5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6" name="Rectangle 11">
            <a:extLst>
              <a:ext uri="{FF2B5EF4-FFF2-40B4-BE49-F238E27FC236}">
                <a16:creationId xmlns:a16="http://schemas.microsoft.com/office/drawing/2014/main" id="{BE67EFCA-F4E1-4C3B-AB09-CE262028BB9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7" name="Rectangle 12">
            <a:extLst>
              <a:ext uri="{FF2B5EF4-FFF2-40B4-BE49-F238E27FC236}">
                <a16:creationId xmlns:a16="http://schemas.microsoft.com/office/drawing/2014/main" id="{C5F0023F-9DA5-4058-91FB-499E95F9C7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8" name="Rectangle 13">
            <a:extLst>
              <a:ext uri="{FF2B5EF4-FFF2-40B4-BE49-F238E27FC236}">
                <a16:creationId xmlns:a16="http://schemas.microsoft.com/office/drawing/2014/main" id="{78CE2B22-3BD2-40A1-9227-9DD6E9E5F9F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9" name="Rectangle 14">
            <a:extLst>
              <a:ext uri="{FF2B5EF4-FFF2-40B4-BE49-F238E27FC236}">
                <a16:creationId xmlns:a16="http://schemas.microsoft.com/office/drawing/2014/main" id="{4826B98F-76EC-4F3F-A5D1-8C1B99549A5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0" name="Rectangle 15">
            <a:extLst>
              <a:ext uri="{FF2B5EF4-FFF2-40B4-BE49-F238E27FC236}">
                <a16:creationId xmlns:a16="http://schemas.microsoft.com/office/drawing/2014/main" id="{AD31A9D4-981A-4D9D-931C-99EBE69B66C4}"/>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1" name="Rectangle 16">
            <a:extLst>
              <a:ext uri="{FF2B5EF4-FFF2-40B4-BE49-F238E27FC236}">
                <a16:creationId xmlns:a16="http://schemas.microsoft.com/office/drawing/2014/main" id="{50C5AA6F-AAC8-4C60-9AF7-5BAD0D403951}"/>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2" name="Rectangle 17">
            <a:extLst>
              <a:ext uri="{FF2B5EF4-FFF2-40B4-BE49-F238E27FC236}">
                <a16:creationId xmlns:a16="http://schemas.microsoft.com/office/drawing/2014/main" id="{D3E2D975-F962-4F6F-B822-ADD2292BE47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3" name="Rectangle 18">
            <a:extLst>
              <a:ext uri="{FF2B5EF4-FFF2-40B4-BE49-F238E27FC236}">
                <a16:creationId xmlns:a16="http://schemas.microsoft.com/office/drawing/2014/main" id="{A62E3E62-C9B0-4296-BB47-B5CFC2D974B2}"/>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4" name="Rectangle 20">
            <a:extLst>
              <a:ext uri="{FF2B5EF4-FFF2-40B4-BE49-F238E27FC236}">
                <a16:creationId xmlns:a16="http://schemas.microsoft.com/office/drawing/2014/main" id="{D0A82F98-F9E6-4FBD-B32D-8ADB7D5DFE4C}"/>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0722" name="Object 24">
            <a:extLst>
              <a:ext uri="{FF2B5EF4-FFF2-40B4-BE49-F238E27FC236}">
                <a16:creationId xmlns:a16="http://schemas.microsoft.com/office/drawing/2014/main" id="{6FA7C824-14F8-4D72-B174-969F01E647F3}"/>
              </a:ext>
            </a:extLst>
          </p:cNvPr>
          <p:cNvGraphicFramePr>
            <a:graphicFrameLocks noChangeAspect="1"/>
          </p:cNvGraphicFramePr>
          <p:nvPr/>
        </p:nvGraphicFramePr>
        <p:xfrm>
          <a:off x="539750" y="3716338"/>
          <a:ext cx="8193088" cy="1238250"/>
        </p:xfrm>
        <a:graphic>
          <a:graphicData uri="http://schemas.openxmlformats.org/presentationml/2006/ole">
            <mc:AlternateContent xmlns:mc="http://schemas.openxmlformats.org/markup-compatibility/2006">
              <mc:Choice xmlns:v="urn:schemas-microsoft-com:vml" Requires="v">
                <p:oleObj spid="_x0000_s30768" name="Equation" r:id="rId3" imgW="4813200" imgH="723600" progId="Equation.3">
                  <p:embed/>
                </p:oleObj>
              </mc:Choice>
              <mc:Fallback>
                <p:oleObj name="Equation" r:id="rId3" imgW="4813200" imgH="723600"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716338"/>
                        <a:ext cx="8193088"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26">
            <a:extLst>
              <a:ext uri="{FF2B5EF4-FFF2-40B4-BE49-F238E27FC236}">
                <a16:creationId xmlns:a16="http://schemas.microsoft.com/office/drawing/2014/main" id="{EF266FEE-62AC-4246-AF8D-7E533D8D3BCF}"/>
              </a:ext>
            </a:extLst>
          </p:cNvPr>
          <p:cNvGraphicFramePr>
            <a:graphicFrameLocks noChangeAspect="1"/>
          </p:cNvGraphicFramePr>
          <p:nvPr/>
        </p:nvGraphicFramePr>
        <p:xfrm>
          <a:off x="738188" y="476250"/>
          <a:ext cx="6337300" cy="869950"/>
        </p:xfrm>
        <a:graphic>
          <a:graphicData uri="http://schemas.openxmlformats.org/presentationml/2006/ole">
            <mc:AlternateContent xmlns:mc="http://schemas.openxmlformats.org/markup-compatibility/2006">
              <mc:Choice xmlns:v="urn:schemas-microsoft-com:vml" Requires="v">
                <p:oleObj spid="_x0000_s30769" name="Equation" r:id="rId5" imgW="3720960" imgH="507960" progId="Equation.3">
                  <p:embed/>
                </p:oleObj>
              </mc:Choice>
              <mc:Fallback>
                <p:oleObj name="Equation" r:id="rId5" imgW="3720960" imgH="507960" progId="Equation.3">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188" y="476250"/>
                        <a:ext cx="63373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4" name="Object 27">
            <a:extLst>
              <a:ext uri="{FF2B5EF4-FFF2-40B4-BE49-F238E27FC236}">
                <a16:creationId xmlns:a16="http://schemas.microsoft.com/office/drawing/2014/main" id="{5893627A-6409-495E-808F-A1377F39D934}"/>
              </a:ext>
            </a:extLst>
          </p:cNvPr>
          <p:cNvGraphicFramePr>
            <a:graphicFrameLocks noChangeAspect="1"/>
          </p:cNvGraphicFramePr>
          <p:nvPr/>
        </p:nvGraphicFramePr>
        <p:xfrm>
          <a:off x="684213" y="1557338"/>
          <a:ext cx="5688012" cy="869950"/>
        </p:xfrm>
        <a:graphic>
          <a:graphicData uri="http://schemas.openxmlformats.org/presentationml/2006/ole">
            <mc:AlternateContent xmlns:mc="http://schemas.openxmlformats.org/markup-compatibility/2006">
              <mc:Choice xmlns:v="urn:schemas-microsoft-com:vml" Requires="v">
                <p:oleObj spid="_x0000_s30770" name="Equation" r:id="rId7" imgW="3340080" imgH="507960" progId="Equation.3">
                  <p:embed/>
                </p:oleObj>
              </mc:Choice>
              <mc:Fallback>
                <p:oleObj name="Equation" r:id="rId7" imgW="3340080" imgH="50796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1557338"/>
                        <a:ext cx="5688012"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28">
            <a:extLst>
              <a:ext uri="{FF2B5EF4-FFF2-40B4-BE49-F238E27FC236}">
                <a16:creationId xmlns:a16="http://schemas.microsoft.com/office/drawing/2014/main" id="{852F7104-E8A3-41A3-A48D-98B34A1EA9C5}"/>
              </a:ext>
            </a:extLst>
          </p:cNvPr>
          <p:cNvGraphicFramePr>
            <a:graphicFrameLocks noChangeAspect="1"/>
          </p:cNvGraphicFramePr>
          <p:nvPr/>
        </p:nvGraphicFramePr>
        <p:xfrm>
          <a:off x="611188" y="2708275"/>
          <a:ext cx="5688012" cy="869950"/>
        </p:xfrm>
        <a:graphic>
          <a:graphicData uri="http://schemas.openxmlformats.org/presentationml/2006/ole">
            <mc:AlternateContent xmlns:mc="http://schemas.openxmlformats.org/markup-compatibility/2006">
              <mc:Choice xmlns:v="urn:schemas-microsoft-com:vml" Requires="v">
                <p:oleObj spid="_x0000_s30771" name="Equation" r:id="rId9" imgW="3340080" imgH="507960" progId="Equation.3">
                  <p:embed/>
                </p:oleObj>
              </mc:Choice>
              <mc:Fallback>
                <p:oleObj name="Equation" r:id="rId9" imgW="3340080" imgH="507960" progId="Equation.3">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2708275"/>
                        <a:ext cx="5688012"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6" name="Object 30">
            <a:extLst>
              <a:ext uri="{FF2B5EF4-FFF2-40B4-BE49-F238E27FC236}">
                <a16:creationId xmlns:a16="http://schemas.microsoft.com/office/drawing/2014/main" id="{19BCDEAE-63F0-49C5-A305-A572AE0E8D9E}"/>
              </a:ext>
            </a:extLst>
          </p:cNvPr>
          <p:cNvGraphicFramePr>
            <a:graphicFrameLocks noChangeAspect="1"/>
          </p:cNvGraphicFramePr>
          <p:nvPr/>
        </p:nvGraphicFramePr>
        <p:xfrm>
          <a:off x="787400" y="4786313"/>
          <a:ext cx="4400550" cy="1641475"/>
        </p:xfrm>
        <a:graphic>
          <a:graphicData uri="http://schemas.openxmlformats.org/presentationml/2006/ole">
            <mc:AlternateContent xmlns:mc="http://schemas.openxmlformats.org/markup-compatibility/2006">
              <mc:Choice xmlns:v="urn:schemas-microsoft-com:vml" Requires="v">
                <p:oleObj spid="_x0000_s30772" name="Equation" r:id="rId11" imgW="2527200" imgH="939600" progId="Equation.3">
                  <p:embed/>
                </p:oleObj>
              </mc:Choice>
              <mc:Fallback>
                <p:oleObj name="Equation" r:id="rId11" imgW="2527200" imgH="939600"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7400" y="4786313"/>
                        <a:ext cx="4400550" cy="1641475"/>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45" name="Text Box 31">
            <a:extLst>
              <a:ext uri="{FF2B5EF4-FFF2-40B4-BE49-F238E27FC236}">
                <a16:creationId xmlns:a16="http://schemas.microsoft.com/office/drawing/2014/main" id="{4EA6AD91-CD8D-4F72-835E-FD1F114D3041}"/>
              </a:ext>
            </a:extLst>
          </p:cNvPr>
          <p:cNvSpPr txBox="1">
            <a:spLocks noChangeArrowheads="1"/>
          </p:cNvSpPr>
          <p:nvPr/>
        </p:nvSpPr>
        <p:spPr bwMode="auto">
          <a:xfrm>
            <a:off x="5940425" y="5589588"/>
            <a:ext cx="233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i="1"/>
              <a:t>Con T e W espresse in Kg</a:t>
            </a:r>
          </a:p>
        </p:txBody>
      </p:sp>
      <p:sp>
        <p:nvSpPr>
          <p:cNvPr id="30746" name="Segnaposto numero diapositiva 25">
            <a:extLst>
              <a:ext uri="{FF2B5EF4-FFF2-40B4-BE49-F238E27FC236}">
                <a16:creationId xmlns:a16="http://schemas.microsoft.com/office/drawing/2014/main" id="{81611227-9D05-4A32-A9BD-6689AA1E39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A268154-39D5-4C6E-B807-26461B719852}" type="slidenum">
              <a:rPr lang="it-IT" altLang="it-IT" sz="1400"/>
              <a:pPr eaLnBrk="1" hangingPunct="1"/>
              <a:t>38</a:t>
            </a:fld>
            <a:endParaRPr lang="it-IT" altLang="it-IT" sz="1400"/>
          </a:p>
        </p:txBody>
      </p:sp>
      <p:sp>
        <p:nvSpPr>
          <p:cNvPr id="28" name="Segnaposto piè di pagina 4">
            <a:extLst>
              <a:ext uri="{FF2B5EF4-FFF2-40B4-BE49-F238E27FC236}">
                <a16:creationId xmlns:a16="http://schemas.microsoft.com/office/drawing/2014/main" id="{0C386603-A928-462B-9CBB-36698309503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8D29ACFF-02AC-4919-B48B-F7325A3E5854}"/>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31749" name="Rectangle 3">
            <a:extLst>
              <a:ext uri="{FF2B5EF4-FFF2-40B4-BE49-F238E27FC236}">
                <a16:creationId xmlns:a16="http://schemas.microsoft.com/office/drawing/2014/main" id="{6676068A-0471-429D-B9D0-3895AB0BF217}"/>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0" name="Rectangle 4">
            <a:extLst>
              <a:ext uri="{FF2B5EF4-FFF2-40B4-BE49-F238E27FC236}">
                <a16:creationId xmlns:a16="http://schemas.microsoft.com/office/drawing/2014/main" id="{9DA54899-0C7D-49C5-A2AD-296B1BB799B9}"/>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1" name="Rectangle 5">
            <a:extLst>
              <a:ext uri="{FF2B5EF4-FFF2-40B4-BE49-F238E27FC236}">
                <a16:creationId xmlns:a16="http://schemas.microsoft.com/office/drawing/2014/main" id="{31E879FD-0B5E-4330-86A3-A5481C7ECCF4}"/>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2" name="Rectangle 6">
            <a:extLst>
              <a:ext uri="{FF2B5EF4-FFF2-40B4-BE49-F238E27FC236}">
                <a16:creationId xmlns:a16="http://schemas.microsoft.com/office/drawing/2014/main" id="{8F3B4C24-DD01-4A8B-A170-711DA6F4341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3" name="Rectangle 7">
            <a:extLst>
              <a:ext uri="{FF2B5EF4-FFF2-40B4-BE49-F238E27FC236}">
                <a16:creationId xmlns:a16="http://schemas.microsoft.com/office/drawing/2014/main" id="{27FE7A87-5873-466D-913A-CCDF4684B38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4" name="Text Box 8">
            <a:extLst>
              <a:ext uri="{FF2B5EF4-FFF2-40B4-BE49-F238E27FC236}">
                <a16:creationId xmlns:a16="http://schemas.microsoft.com/office/drawing/2014/main" id="{B15EC8F5-F79D-45A3-893D-61C75A66BA12}"/>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31755" name="Rectangle 9">
            <a:extLst>
              <a:ext uri="{FF2B5EF4-FFF2-40B4-BE49-F238E27FC236}">
                <a16:creationId xmlns:a16="http://schemas.microsoft.com/office/drawing/2014/main" id="{5F417204-ABEA-41C3-B900-9B3EB31123D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6" name="Rectangle 10">
            <a:extLst>
              <a:ext uri="{FF2B5EF4-FFF2-40B4-BE49-F238E27FC236}">
                <a16:creationId xmlns:a16="http://schemas.microsoft.com/office/drawing/2014/main" id="{C4B9FD9D-942F-4F33-8853-EEB88B5CF64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7" name="Rectangle 11">
            <a:extLst>
              <a:ext uri="{FF2B5EF4-FFF2-40B4-BE49-F238E27FC236}">
                <a16:creationId xmlns:a16="http://schemas.microsoft.com/office/drawing/2014/main" id="{4756BA7D-A857-427F-893B-AF2A7251EBA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8" name="Rectangle 12">
            <a:extLst>
              <a:ext uri="{FF2B5EF4-FFF2-40B4-BE49-F238E27FC236}">
                <a16:creationId xmlns:a16="http://schemas.microsoft.com/office/drawing/2014/main" id="{9729C70D-ACD8-4ECF-9F1F-60283D6FF1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9" name="Rectangle 13">
            <a:extLst>
              <a:ext uri="{FF2B5EF4-FFF2-40B4-BE49-F238E27FC236}">
                <a16:creationId xmlns:a16="http://schemas.microsoft.com/office/drawing/2014/main" id="{0E57A80B-C1DA-419B-A8DD-897298D3B317}"/>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0" name="Rectangle 14">
            <a:extLst>
              <a:ext uri="{FF2B5EF4-FFF2-40B4-BE49-F238E27FC236}">
                <a16:creationId xmlns:a16="http://schemas.microsoft.com/office/drawing/2014/main" id="{CE85615F-775D-44D5-AE5D-3F5A4F01E4A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1" name="Rectangle 15">
            <a:extLst>
              <a:ext uri="{FF2B5EF4-FFF2-40B4-BE49-F238E27FC236}">
                <a16:creationId xmlns:a16="http://schemas.microsoft.com/office/drawing/2014/main" id="{42914BD6-88A0-4C56-A6DE-40713217D92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2" name="Rectangle 16">
            <a:extLst>
              <a:ext uri="{FF2B5EF4-FFF2-40B4-BE49-F238E27FC236}">
                <a16:creationId xmlns:a16="http://schemas.microsoft.com/office/drawing/2014/main" id="{F2E45DED-9694-4AE1-93D2-71EEEA7C8469}"/>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3" name="Rectangle 17">
            <a:extLst>
              <a:ext uri="{FF2B5EF4-FFF2-40B4-BE49-F238E27FC236}">
                <a16:creationId xmlns:a16="http://schemas.microsoft.com/office/drawing/2014/main" id="{0B583EAE-6D5A-471A-8BF4-9C1E0A9273D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4" name="Rectangle 18">
            <a:extLst>
              <a:ext uri="{FF2B5EF4-FFF2-40B4-BE49-F238E27FC236}">
                <a16:creationId xmlns:a16="http://schemas.microsoft.com/office/drawing/2014/main" id="{62AD44A1-30A4-4B82-BBA4-E1BBA8A6BCD6}"/>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1746" name="Object 19">
            <a:extLst>
              <a:ext uri="{FF2B5EF4-FFF2-40B4-BE49-F238E27FC236}">
                <a16:creationId xmlns:a16="http://schemas.microsoft.com/office/drawing/2014/main" id="{72FF34FF-50B3-40A5-8257-BEB1BEBA4775}"/>
              </a:ext>
            </a:extLst>
          </p:cNvPr>
          <p:cNvGraphicFramePr>
            <a:graphicFrameLocks noChangeAspect="1"/>
          </p:cNvGraphicFramePr>
          <p:nvPr/>
        </p:nvGraphicFramePr>
        <p:xfrm>
          <a:off x="323850" y="549275"/>
          <a:ext cx="7200900" cy="892175"/>
        </p:xfrm>
        <a:graphic>
          <a:graphicData uri="http://schemas.openxmlformats.org/presentationml/2006/ole">
            <mc:AlternateContent xmlns:mc="http://schemas.openxmlformats.org/markup-compatibility/2006">
              <mc:Choice xmlns:v="urn:schemas-microsoft-com:vml" Requires="v">
                <p:oleObj spid="_x0000_s31777" name="Equation" r:id="rId3" imgW="4229100" imgH="520700" progId="Equation.3">
                  <p:embed/>
                </p:oleObj>
              </mc:Choice>
              <mc:Fallback>
                <p:oleObj name="Equation" r:id="rId3" imgW="4229100" imgH="5207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549275"/>
                        <a:ext cx="720090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65" name="Rectangle 20">
            <a:extLst>
              <a:ext uri="{FF2B5EF4-FFF2-40B4-BE49-F238E27FC236}">
                <a16:creationId xmlns:a16="http://schemas.microsoft.com/office/drawing/2014/main" id="{4B72E642-462D-4FBA-A85D-4A26EC855D22}"/>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6" name="Text Box 22">
            <a:extLst>
              <a:ext uri="{FF2B5EF4-FFF2-40B4-BE49-F238E27FC236}">
                <a16:creationId xmlns:a16="http://schemas.microsoft.com/office/drawing/2014/main" id="{C51AFD2B-F8D8-4B6F-80CB-7A452575AC0D}"/>
              </a:ext>
            </a:extLst>
          </p:cNvPr>
          <p:cNvSpPr txBox="1">
            <a:spLocks noChangeArrowheads="1"/>
          </p:cNvSpPr>
          <p:nvPr/>
        </p:nvSpPr>
        <p:spPr bwMode="auto">
          <a:xfrm>
            <a:off x="285750" y="1643063"/>
            <a:ext cx="5683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solidFill>
                  <a:schemeClr val="accent2"/>
                </a:solidFill>
              </a:rPr>
              <a:t>Quindi siamo arrivati ad un’espressione approssimata (</a:t>
            </a:r>
            <a:r>
              <a:rPr lang="it-IT" altLang="it-IT" sz="1800">
                <a:solidFill>
                  <a:schemeClr val="accent2"/>
                </a:solidFill>
                <a:latin typeface="Symbol" panose="05050102010706020507" pitchFamily="18" charset="2"/>
              </a:rPr>
              <a:t>G</a:t>
            </a:r>
            <a:r>
              <a:rPr lang="it-IT" altLang="it-IT" sz="1800">
                <a:solidFill>
                  <a:schemeClr val="accent2"/>
                </a:solidFill>
              </a:rPr>
              <a:t>=2)</a:t>
            </a:r>
          </a:p>
          <a:p>
            <a:pPr eaLnBrk="1" hangingPunct="1"/>
            <a:r>
              <a:rPr lang="it-IT" altLang="it-IT" sz="1800">
                <a:solidFill>
                  <a:schemeClr val="accent2"/>
                </a:solidFill>
              </a:rPr>
              <a:t> e utilizzando forze espresse in [Kg] </a:t>
            </a:r>
          </a:p>
        </p:txBody>
      </p:sp>
      <p:graphicFrame>
        <p:nvGraphicFramePr>
          <p:cNvPr id="31747" name="Object 25">
            <a:extLst>
              <a:ext uri="{FF2B5EF4-FFF2-40B4-BE49-F238E27FC236}">
                <a16:creationId xmlns:a16="http://schemas.microsoft.com/office/drawing/2014/main" id="{CAD5154A-4477-490C-98BA-B59DFC27E20F}"/>
              </a:ext>
            </a:extLst>
          </p:cNvPr>
          <p:cNvGraphicFramePr>
            <a:graphicFrameLocks noChangeAspect="1"/>
          </p:cNvGraphicFramePr>
          <p:nvPr/>
        </p:nvGraphicFramePr>
        <p:xfrm>
          <a:off x="385763" y="2500313"/>
          <a:ext cx="4400550" cy="1641475"/>
        </p:xfrm>
        <a:graphic>
          <a:graphicData uri="http://schemas.openxmlformats.org/presentationml/2006/ole">
            <mc:AlternateContent xmlns:mc="http://schemas.openxmlformats.org/markup-compatibility/2006">
              <mc:Choice xmlns:v="urn:schemas-microsoft-com:vml" Requires="v">
                <p:oleObj spid="_x0000_s31778" name="Equation" r:id="rId5" imgW="2527200" imgH="939600" progId="Equation.3">
                  <p:embed/>
                </p:oleObj>
              </mc:Choice>
              <mc:Fallback>
                <p:oleObj name="Equation" r:id="rId5" imgW="2527200" imgH="939600"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3" y="2500313"/>
                        <a:ext cx="4400550" cy="1641475"/>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67" name="Segnaposto numero diapositiva 22">
            <a:extLst>
              <a:ext uri="{FF2B5EF4-FFF2-40B4-BE49-F238E27FC236}">
                <a16:creationId xmlns:a16="http://schemas.microsoft.com/office/drawing/2014/main" id="{E21824E0-B204-4B65-A6B0-55BED4BB2D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F0F4149-54DB-4273-9C44-BCD6F82CC25B}" type="slidenum">
              <a:rPr lang="it-IT" altLang="it-IT" sz="1400"/>
              <a:pPr eaLnBrk="1" hangingPunct="1"/>
              <a:t>39</a:t>
            </a:fld>
            <a:endParaRPr lang="it-IT" altLang="it-IT" sz="1400"/>
          </a:p>
        </p:txBody>
      </p:sp>
      <p:sp>
        <p:nvSpPr>
          <p:cNvPr id="25" name="Segnaposto piè di pagina 4">
            <a:extLst>
              <a:ext uri="{FF2B5EF4-FFF2-40B4-BE49-F238E27FC236}">
                <a16:creationId xmlns:a16="http://schemas.microsoft.com/office/drawing/2014/main" id="{686E0F96-8D8E-4EAC-A3C5-78880D9889A4}"/>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a:extLst>
              <a:ext uri="{FF2B5EF4-FFF2-40B4-BE49-F238E27FC236}">
                <a16:creationId xmlns:a16="http://schemas.microsoft.com/office/drawing/2014/main" id="{1DB2497F-0878-4A71-AA0E-C97D35DFE494}"/>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2055" name="Rectangle 3">
            <a:extLst>
              <a:ext uri="{FF2B5EF4-FFF2-40B4-BE49-F238E27FC236}">
                <a16:creationId xmlns:a16="http://schemas.microsoft.com/office/drawing/2014/main" id="{6DD664AF-6067-484E-B7D0-626F98094B33}"/>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6" name="Rectangle 4">
            <a:extLst>
              <a:ext uri="{FF2B5EF4-FFF2-40B4-BE49-F238E27FC236}">
                <a16:creationId xmlns:a16="http://schemas.microsoft.com/office/drawing/2014/main" id="{96BFDF4D-2562-4A0F-858B-F96148B7447F}"/>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7" name="Rectangle 6">
            <a:extLst>
              <a:ext uri="{FF2B5EF4-FFF2-40B4-BE49-F238E27FC236}">
                <a16:creationId xmlns:a16="http://schemas.microsoft.com/office/drawing/2014/main" id="{134B5DF5-5860-48D2-81B1-6C9B0EFD304F}"/>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8" name="Rectangle 9">
            <a:extLst>
              <a:ext uri="{FF2B5EF4-FFF2-40B4-BE49-F238E27FC236}">
                <a16:creationId xmlns:a16="http://schemas.microsoft.com/office/drawing/2014/main" id="{E5C9839B-05FE-4F32-BE01-E191C0E2A8D7}"/>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9" name="Rectangle 11">
            <a:extLst>
              <a:ext uri="{FF2B5EF4-FFF2-40B4-BE49-F238E27FC236}">
                <a16:creationId xmlns:a16="http://schemas.microsoft.com/office/drawing/2014/main" id="{F3E40F51-307E-4C37-9A08-5F8F684866CE}"/>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60" name="Rectangle 13">
            <a:extLst>
              <a:ext uri="{FF2B5EF4-FFF2-40B4-BE49-F238E27FC236}">
                <a16:creationId xmlns:a16="http://schemas.microsoft.com/office/drawing/2014/main" id="{577BD8C9-C1B5-4336-AF6F-0727DEBC7F2F}"/>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2061" name="Picture 15" descr="6">
            <a:extLst>
              <a:ext uri="{FF2B5EF4-FFF2-40B4-BE49-F238E27FC236}">
                <a16:creationId xmlns:a16="http://schemas.microsoft.com/office/drawing/2014/main" id="{8245F494-DB7B-49B4-A0CF-DA7EF1D91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404813"/>
            <a:ext cx="5826125"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2" name="Rectangle 17">
            <a:extLst>
              <a:ext uri="{FF2B5EF4-FFF2-40B4-BE49-F238E27FC236}">
                <a16:creationId xmlns:a16="http://schemas.microsoft.com/office/drawing/2014/main" id="{D542C63C-B9F0-44A9-9424-D30BEF95DB10}"/>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050" name="Object 16">
            <a:extLst>
              <a:ext uri="{FF2B5EF4-FFF2-40B4-BE49-F238E27FC236}">
                <a16:creationId xmlns:a16="http://schemas.microsoft.com/office/drawing/2014/main" id="{4ADD626E-67B0-4F71-ACF2-219C2D13CB3E}"/>
              </a:ext>
            </a:extLst>
          </p:cNvPr>
          <p:cNvGraphicFramePr>
            <a:graphicFrameLocks noChangeAspect="1"/>
          </p:cNvGraphicFramePr>
          <p:nvPr/>
        </p:nvGraphicFramePr>
        <p:xfrm>
          <a:off x="395288" y="2686050"/>
          <a:ext cx="1908175" cy="457200"/>
        </p:xfrm>
        <a:graphic>
          <a:graphicData uri="http://schemas.openxmlformats.org/presentationml/2006/ole">
            <mc:AlternateContent xmlns:mc="http://schemas.openxmlformats.org/markup-compatibility/2006">
              <mc:Choice xmlns:v="urn:schemas-microsoft-com:vml" Requires="v">
                <p:oleObj spid="_x0000_s2088" name="Equation" r:id="rId4" imgW="914003" imgH="215806" progId="Equation.3">
                  <p:embed/>
                </p:oleObj>
              </mc:Choice>
              <mc:Fallback>
                <p:oleObj name="Equation" r:id="rId4" imgW="914003" imgH="215806"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2686050"/>
                        <a:ext cx="19081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3" name="Rectangle 18">
            <a:extLst>
              <a:ext uri="{FF2B5EF4-FFF2-40B4-BE49-F238E27FC236}">
                <a16:creationId xmlns:a16="http://schemas.microsoft.com/office/drawing/2014/main" id="{14B277E4-884F-4440-AE40-96356A43951D}"/>
              </a:ext>
            </a:extLst>
          </p:cNvPr>
          <p:cNvSpPr>
            <a:spLocks noChangeArrowheads="1"/>
          </p:cNvSpPr>
          <p:nvPr/>
        </p:nvSpPr>
        <p:spPr bwMode="auto">
          <a:xfrm>
            <a:off x="2339975" y="2686050"/>
            <a:ext cx="260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cs typeface="Times New Roman" panose="02020603050405020304" pitchFamily="18" charset="0"/>
              </a:rPr>
              <a:t> potenza in eccesso </a:t>
            </a:r>
            <a:endParaRPr lang="it-IT" altLang="it-IT"/>
          </a:p>
        </p:txBody>
      </p:sp>
      <p:sp>
        <p:nvSpPr>
          <p:cNvPr id="2064" name="Rectangle 20">
            <a:extLst>
              <a:ext uri="{FF2B5EF4-FFF2-40B4-BE49-F238E27FC236}">
                <a16:creationId xmlns:a16="http://schemas.microsoft.com/office/drawing/2014/main" id="{120EBD9E-F0B2-4F5D-9F5E-97326E3A9E8F}"/>
              </a:ext>
            </a:extLst>
          </p:cNvPr>
          <p:cNvSpPr>
            <a:spLocks noChangeArrowheads="1"/>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051" name="Object 19">
            <a:extLst>
              <a:ext uri="{FF2B5EF4-FFF2-40B4-BE49-F238E27FC236}">
                <a16:creationId xmlns:a16="http://schemas.microsoft.com/office/drawing/2014/main" id="{41422C47-6E87-419D-B2C6-1C833D6B6EE3}"/>
              </a:ext>
            </a:extLst>
          </p:cNvPr>
          <p:cNvGraphicFramePr>
            <a:graphicFrameLocks noChangeAspect="1"/>
          </p:cNvGraphicFramePr>
          <p:nvPr/>
        </p:nvGraphicFramePr>
        <p:xfrm>
          <a:off x="415925" y="3252788"/>
          <a:ext cx="3270250" cy="819150"/>
        </p:xfrm>
        <a:graphic>
          <a:graphicData uri="http://schemas.openxmlformats.org/presentationml/2006/ole">
            <mc:AlternateContent xmlns:mc="http://schemas.openxmlformats.org/markup-compatibility/2006">
              <mc:Choice xmlns:v="urn:schemas-microsoft-com:vml" Requires="v">
                <p:oleObj spid="_x0000_s2089" name="Vergelijking" r:id="rId6" imgW="1562040" imgH="393480" progId="Equation.3">
                  <p:embed/>
                </p:oleObj>
              </mc:Choice>
              <mc:Fallback>
                <p:oleObj name="Vergelijking" r:id="rId6" imgW="1562040" imgH="39348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925" y="3252788"/>
                        <a:ext cx="327025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5" name="Text Box 21">
            <a:extLst>
              <a:ext uri="{FF2B5EF4-FFF2-40B4-BE49-F238E27FC236}">
                <a16:creationId xmlns:a16="http://schemas.microsoft.com/office/drawing/2014/main" id="{523F6D00-312D-41B6-B775-37D743E9F8CE}"/>
              </a:ext>
            </a:extLst>
          </p:cNvPr>
          <p:cNvSpPr txBox="1">
            <a:spLocks noChangeArrowheads="1"/>
          </p:cNvSpPr>
          <p:nvPr/>
        </p:nvSpPr>
        <p:spPr bwMode="auto">
          <a:xfrm>
            <a:off x="479425" y="4005263"/>
            <a:ext cx="83073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Char char="-"/>
            </a:pPr>
            <a:r>
              <a:rPr lang="it-IT" altLang="it-IT"/>
              <a:t> Le potenze sono assunte pari a quelle in volo livellato</a:t>
            </a:r>
          </a:p>
          <a:p>
            <a:pPr eaLnBrk="1" hangingPunct="1">
              <a:buFontTx/>
              <a:buChar char="-"/>
            </a:pPr>
            <a:r>
              <a:rPr lang="it-IT" altLang="it-IT"/>
              <a:t> Infatti l’angolo di salita è piccolo , cioè cos</a:t>
            </a:r>
            <a:r>
              <a:rPr lang="it-IT" altLang="it-IT">
                <a:latin typeface="Symbol" panose="05050102010706020507" pitchFamily="18" charset="2"/>
              </a:rPr>
              <a:t>q</a:t>
            </a:r>
            <a:r>
              <a:rPr lang="it-IT" altLang="it-IT"/>
              <a:t> circa =1, cioè L=W</a:t>
            </a:r>
          </a:p>
          <a:p>
            <a:pPr eaLnBrk="1" hangingPunct="1"/>
            <a:endParaRPr lang="it-IT" altLang="it-IT"/>
          </a:p>
        </p:txBody>
      </p:sp>
      <p:graphicFrame>
        <p:nvGraphicFramePr>
          <p:cNvPr id="2052" name="Object 22">
            <a:extLst>
              <a:ext uri="{FF2B5EF4-FFF2-40B4-BE49-F238E27FC236}">
                <a16:creationId xmlns:a16="http://schemas.microsoft.com/office/drawing/2014/main" id="{A45390B5-198B-4D71-9B25-1E3D26618B52}"/>
              </a:ext>
            </a:extLst>
          </p:cNvPr>
          <p:cNvGraphicFramePr>
            <a:graphicFrameLocks noChangeAspect="1"/>
          </p:cNvGraphicFramePr>
          <p:nvPr/>
        </p:nvGraphicFramePr>
        <p:xfrm>
          <a:off x="468313" y="4857750"/>
          <a:ext cx="1728787" cy="774700"/>
        </p:xfrm>
        <a:graphic>
          <a:graphicData uri="http://schemas.openxmlformats.org/presentationml/2006/ole">
            <mc:AlternateContent xmlns:mc="http://schemas.openxmlformats.org/markup-compatibility/2006">
              <mc:Choice xmlns:v="urn:schemas-microsoft-com:vml" Requires="v">
                <p:oleObj spid="_x0000_s2090" name="Equation" r:id="rId8" imgW="914003" imgH="406224" progId="Equation.3">
                  <p:embed/>
                </p:oleObj>
              </mc:Choice>
              <mc:Fallback>
                <p:oleObj name="Equation" r:id="rId8" imgW="914003" imgH="406224"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4857750"/>
                        <a:ext cx="1728787"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3" name="Object 23">
            <a:extLst>
              <a:ext uri="{FF2B5EF4-FFF2-40B4-BE49-F238E27FC236}">
                <a16:creationId xmlns:a16="http://schemas.microsoft.com/office/drawing/2014/main" id="{D852B45E-3A53-4E5C-9395-AA2FCFD35D11}"/>
              </a:ext>
            </a:extLst>
          </p:cNvPr>
          <p:cNvGraphicFramePr>
            <a:graphicFrameLocks noChangeAspect="1"/>
          </p:cNvGraphicFramePr>
          <p:nvPr/>
        </p:nvGraphicFramePr>
        <p:xfrm>
          <a:off x="2884488" y="4857750"/>
          <a:ext cx="4167187" cy="892175"/>
        </p:xfrm>
        <a:graphic>
          <a:graphicData uri="http://schemas.openxmlformats.org/presentationml/2006/ole">
            <mc:AlternateContent xmlns:mc="http://schemas.openxmlformats.org/markup-compatibility/2006">
              <mc:Choice xmlns:v="urn:schemas-microsoft-com:vml" Requires="v">
                <p:oleObj spid="_x0000_s2091" name="Equazione" r:id="rId10" imgW="1942920" imgH="419040" progId="Equation.3">
                  <p:embed/>
                </p:oleObj>
              </mc:Choice>
              <mc:Fallback>
                <p:oleObj name="Equazione" r:id="rId10" imgW="1942920" imgH="419040"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4488" y="4857750"/>
                        <a:ext cx="4167187"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6" name="Rectangle 24">
            <a:extLst>
              <a:ext uri="{FF2B5EF4-FFF2-40B4-BE49-F238E27FC236}">
                <a16:creationId xmlns:a16="http://schemas.microsoft.com/office/drawing/2014/main" id="{8362FE05-9701-4648-A28C-709AD7BF1CDB}"/>
              </a:ext>
            </a:extLst>
          </p:cNvPr>
          <p:cNvSpPr>
            <a:spLocks noChangeArrowheads="1"/>
          </p:cNvSpPr>
          <p:nvPr/>
        </p:nvSpPr>
        <p:spPr bwMode="auto">
          <a:xfrm>
            <a:off x="250825" y="5857875"/>
            <a:ext cx="8607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L’equazione è approssimata se considero come potenza necessaria quella in volo livellato, cioè con L=W . Vediamo un esempio per capirlo :</a:t>
            </a:r>
          </a:p>
        </p:txBody>
      </p:sp>
      <p:sp>
        <p:nvSpPr>
          <p:cNvPr id="2067" name="Line 25">
            <a:extLst>
              <a:ext uri="{FF2B5EF4-FFF2-40B4-BE49-F238E27FC236}">
                <a16:creationId xmlns:a16="http://schemas.microsoft.com/office/drawing/2014/main" id="{6D3ABA73-C3F2-4A51-98CB-F0100DF7D659}"/>
              </a:ext>
            </a:extLst>
          </p:cNvPr>
          <p:cNvSpPr>
            <a:spLocks noChangeShapeType="1"/>
          </p:cNvSpPr>
          <p:nvPr/>
        </p:nvSpPr>
        <p:spPr bwMode="auto">
          <a:xfrm flipV="1">
            <a:off x="214313" y="3929063"/>
            <a:ext cx="214312" cy="22145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2068" name="Segnaposto numero diapositiva 19">
            <a:extLst>
              <a:ext uri="{FF2B5EF4-FFF2-40B4-BE49-F238E27FC236}">
                <a16:creationId xmlns:a16="http://schemas.microsoft.com/office/drawing/2014/main" id="{BF15AF35-7F8C-47C1-8BC6-09FC080C53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A8F3B2C-2EAC-4816-A194-76A34D8A7377}" type="slidenum">
              <a:rPr lang="it-IT" altLang="it-IT" sz="1400"/>
              <a:pPr eaLnBrk="1" hangingPunct="1"/>
              <a:t>4</a:t>
            </a:fld>
            <a:endParaRPr lang="it-IT" altLang="it-IT" sz="1400"/>
          </a:p>
        </p:txBody>
      </p:sp>
      <p:sp>
        <p:nvSpPr>
          <p:cNvPr id="2070" name="Rettangolo 21">
            <a:extLst>
              <a:ext uri="{FF2B5EF4-FFF2-40B4-BE49-F238E27FC236}">
                <a16:creationId xmlns:a16="http://schemas.microsoft.com/office/drawing/2014/main" id="{63CE2A0D-778F-496E-8C3E-C5FD41611876}"/>
              </a:ext>
            </a:extLst>
          </p:cNvPr>
          <p:cNvSpPr>
            <a:spLocks noChangeArrowheads="1"/>
          </p:cNvSpPr>
          <p:nvPr/>
        </p:nvSpPr>
        <p:spPr bwMode="auto">
          <a:xfrm>
            <a:off x="3929063" y="2428875"/>
            <a:ext cx="1546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a:t>Tipico vel. elica</a:t>
            </a:r>
          </a:p>
        </p:txBody>
      </p:sp>
      <p:sp>
        <p:nvSpPr>
          <p:cNvPr id="2071" name="Rettangolo 22">
            <a:extLst>
              <a:ext uri="{FF2B5EF4-FFF2-40B4-BE49-F238E27FC236}">
                <a16:creationId xmlns:a16="http://schemas.microsoft.com/office/drawing/2014/main" id="{67E40E2C-D9AF-4569-BD84-3D1EEF54532D}"/>
              </a:ext>
            </a:extLst>
          </p:cNvPr>
          <p:cNvSpPr>
            <a:spLocks noChangeArrowheads="1"/>
          </p:cNvSpPr>
          <p:nvPr/>
        </p:nvSpPr>
        <p:spPr bwMode="auto">
          <a:xfrm>
            <a:off x="6883400" y="2428875"/>
            <a:ext cx="1733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a:t>Tipico vel. a getto</a:t>
            </a:r>
          </a:p>
        </p:txBody>
      </p:sp>
      <p:sp>
        <p:nvSpPr>
          <p:cNvPr id="24" name="Segnaposto piè di pagina 4">
            <a:extLst>
              <a:ext uri="{FF2B5EF4-FFF2-40B4-BE49-F238E27FC236}">
                <a16:creationId xmlns:a16="http://schemas.microsoft.com/office/drawing/2014/main" id="{FB44CFFB-D253-4AE3-9ED3-C8458438114C}"/>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9B155BE3-9303-4DB2-9EFF-231E3ED5EEEF}"/>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32773" name="Rectangle 3">
            <a:extLst>
              <a:ext uri="{FF2B5EF4-FFF2-40B4-BE49-F238E27FC236}">
                <a16:creationId xmlns:a16="http://schemas.microsoft.com/office/drawing/2014/main" id="{F030334C-D576-439A-8174-E2E808E3AFC6}"/>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74" name="Rectangle 4">
            <a:extLst>
              <a:ext uri="{FF2B5EF4-FFF2-40B4-BE49-F238E27FC236}">
                <a16:creationId xmlns:a16="http://schemas.microsoft.com/office/drawing/2014/main" id="{FA96D6FA-A878-448E-8FC5-B7E33F19A86F}"/>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75" name="Rectangle 5">
            <a:extLst>
              <a:ext uri="{FF2B5EF4-FFF2-40B4-BE49-F238E27FC236}">
                <a16:creationId xmlns:a16="http://schemas.microsoft.com/office/drawing/2014/main" id="{FFAE92B3-332A-4E3A-899E-EC5C21E42736}"/>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76" name="Rectangle 6">
            <a:extLst>
              <a:ext uri="{FF2B5EF4-FFF2-40B4-BE49-F238E27FC236}">
                <a16:creationId xmlns:a16="http://schemas.microsoft.com/office/drawing/2014/main" id="{C5687CBA-631B-415B-B793-92481549404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77" name="Rectangle 7">
            <a:extLst>
              <a:ext uri="{FF2B5EF4-FFF2-40B4-BE49-F238E27FC236}">
                <a16:creationId xmlns:a16="http://schemas.microsoft.com/office/drawing/2014/main" id="{38599A3B-C7B0-48C2-A0C6-4FC2F4CA93B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78" name="Text Box 8">
            <a:extLst>
              <a:ext uri="{FF2B5EF4-FFF2-40B4-BE49-F238E27FC236}">
                <a16:creationId xmlns:a16="http://schemas.microsoft.com/office/drawing/2014/main" id="{031107F5-7AC3-4D3A-A290-456FFDB82A47}"/>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32779" name="Rectangle 9">
            <a:extLst>
              <a:ext uri="{FF2B5EF4-FFF2-40B4-BE49-F238E27FC236}">
                <a16:creationId xmlns:a16="http://schemas.microsoft.com/office/drawing/2014/main" id="{ECE1EF35-4E64-4D49-BDBA-13EF822F577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0" name="Rectangle 10">
            <a:extLst>
              <a:ext uri="{FF2B5EF4-FFF2-40B4-BE49-F238E27FC236}">
                <a16:creationId xmlns:a16="http://schemas.microsoft.com/office/drawing/2014/main" id="{71B03A3C-370E-441B-95C5-91BB45A1154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1" name="Rectangle 11">
            <a:extLst>
              <a:ext uri="{FF2B5EF4-FFF2-40B4-BE49-F238E27FC236}">
                <a16:creationId xmlns:a16="http://schemas.microsoft.com/office/drawing/2014/main" id="{822E107C-2FA1-48C2-B535-2F121D9B22D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2" name="Rectangle 12">
            <a:extLst>
              <a:ext uri="{FF2B5EF4-FFF2-40B4-BE49-F238E27FC236}">
                <a16:creationId xmlns:a16="http://schemas.microsoft.com/office/drawing/2014/main" id="{2F34EFE6-F8B5-4181-BD86-F419DB2440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3" name="Rectangle 13">
            <a:extLst>
              <a:ext uri="{FF2B5EF4-FFF2-40B4-BE49-F238E27FC236}">
                <a16:creationId xmlns:a16="http://schemas.microsoft.com/office/drawing/2014/main" id="{F17F02B2-5592-409C-88E3-79EE39B6023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4" name="Rectangle 14">
            <a:extLst>
              <a:ext uri="{FF2B5EF4-FFF2-40B4-BE49-F238E27FC236}">
                <a16:creationId xmlns:a16="http://schemas.microsoft.com/office/drawing/2014/main" id="{C2A4D54C-0A5F-47B2-B846-E98DA6AD196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5" name="Rectangle 15">
            <a:extLst>
              <a:ext uri="{FF2B5EF4-FFF2-40B4-BE49-F238E27FC236}">
                <a16:creationId xmlns:a16="http://schemas.microsoft.com/office/drawing/2014/main" id="{306EAA68-CF79-4B24-B32F-F2F296E45DF7}"/>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6" name="Rectangle 16">
            <a:extLst>
              <a:ext uri="{FF2B5EF4-FFF2-40B4-BE49-F238E27FC236}">
                <a16:creationId xmlns:a16="http://schemas.microsoft.com/office/drawing/2014/main" id="{D31A7B74-71A4-4C9B-A6EA-3AE4B5D7902F}"/>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7" name="Rectangle 17">
            <a:extLst>
              <a:ext uri="{FF2B5EF4-FFF2-40B4-BE49-F238E27FC236}">
                <a16:creationId xmlns:a16="http://schemas.microsoft.com/office/drawing/2014/main" id="{995FADE9-61D9-4D51-841B-28B3DAD2353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8" name="Rectangle 18">
            <a:extLst>
              <a:ext uri="{FF2B5EF4-FFF2-40B4-BE49-F238E27FC236}">
                <a16:creationId xmlns:a16="http://schemas.microsoft.com/office/drawing/2014/main" id="{2DAE5B54-8785-49B6-BDB6-0B6BE730D497}"/>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9" name="Rectangle 20">
            <a:extLst>
              <a:ext uri="{FF2B5EF4-FFF2-40B4-BE49-F238E27FC236}">
                <a16:creationId xmlns:a16="http://schemas.microsoft.com/office/drawing/2014/main" id="{9B232973-617F-4DB5-B2F1-45CCED2189DD}"/>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2770" name="Object 24">
            <a:extLst>
              <a:ext uri="{FF2B5EF4-FFF2-40B4-BE49-F238E27FC236}">
                <a16:creationId xmlns:a16="http://schemas.microsoft.com/office/drawing/2014/main" id="{97D77F99-B88A-451F-B080-555E23BC7E39}"/>
              </a:ext>
            </a:extLst>
          </p:cNvPr>
          <p:cNvGraphicFramePr>
            <a:graphicFrameLocks noChangeAspect="1"/>
          </p:cNvGraphicFramePr>
          <p:nvPr/>
        </p:nvGraphicFramePr>
        <p:xfrm>
          <a:off x="1116013" y="571500"/>
          <a:ext cx="4400550" cy="1641475"/>
        </p:xfrm>
        <a:graphic>
          <a:graphicData uri="http://schemas.openxmlformats.org/presentationml/2006/ole">
            <mc:AlternateContent xmlns:mc="http://schemas.openxmlformats.org/markup-compatibility/2006">
              <mc:Choice xmlns:v="urn:schemas-microsoft-com:vml" Requires="v">
                <p:oleObj spid="_x0000_s32803" name="Equation" r:id="rId3" imgW="2527200" imgH="939600" progId="Equation.3">
                  <p:embed/>
                </p:oleObj>
              </mc:Choice>
              <mc:Fallback>
                <p:oleObj name="Equation" r:id="rId3" imgW="2527200" imgH="939600"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571500"/>
                        <a:ext cx="4400550" cy="1641475"/>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90" name="Segnaposto numero diapositiva 21">
            <a:extLst>
              <a:ext uri="{FF2B5EF4-FFF2-40B4-BE49-F238E27FC236}">
                <a16:creationId xmlns:a16="http://schemas.microsoft.com/office/drawing/2014/main" id="{CBD972F2-60A5-4A1F-A3DB-B5FCB2C2AC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43C5AA9-F24C-4391-90EF-CC551158C6B6}" type="slidenum">
              <a:rPr lang="it-IT" altLang="it-IT" sz="1400"/>
              <a:pPr eaLnBrk="1" hangingPunct="1"/>
              <a:t>40</a:t>
            </a:fld>
            <a:endParaRPr lang="it-IT" altLang="it-IT" sz="1400"/>
          </a:p>
        </p:txBody>
      </p:sp>
      <p:sp>
        <p:nvSpPr>
          <p:cNvPr id="32792" name="Text Box 31">
            <a:extLst>
              <a:ext uri="{FF2B5EF4-FFF2-40B4-BE49-F238E27FC236}">
                <a16:creationId xmlns:a16="http://schemas.microsoft.com/office/drawing/2014/main" id="{02335E6D-1FD7-40ED-B5E5-B36D730FBD6F}"/>
              </a:ext>
            </a:extLst>
          </p:cNvPr>
          <p:cNvSpPr txBox="1">
            <a:spLocks noChangeArrowheads="1"/>
          </p:cNvSpPr>
          <p:nvPr/>
        </p:nvSpPr>
        <p:spPr bwMode="auto">
          <a:xfrm>
            <a:off x="6099175" y="1000125"/>
            <a:ext cx="233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i="1"/>
              <a:t>Con T e W espresse in Kg</a:t>
            </a:r>
          </a:p>
        </p:txBody>
      </p:sp>
      <p:sp>
        <p:nvSpPr>
          <p:cNvPr id="32793" name="Rettangolo 24">
            <a:extLst>
              <a:ext uri="{FF2B5EF4-FFF2-40B4-BE49-F238E27FC236}">
                <a16:creationId xmlns:a16="http://schemas.microsoft.com/office/drawing/2014/main" id="{A33A4A3F-BAF6-43D3-8C53-6A281671FF26}"/>
              </a:ext>
            </a:extLst>
          </p:cNvPr>
          <p:cNvSpPr>
            <a:spLocks noChangeArrowheads="1"/>
          </p:cNvSpPr>
          <p:nvPr/>
        </p:nvSpPr>
        <p:spPr bwMode="auto">
          <a:xfrm>
            <a:off x="142875" y="2505075"/>
            <a:ext cx="86439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W=WTO =63500 Kg 	peso massimo al decollo</a:t>
            </a:r>
            <a:endParaRPr lang="en-GB" altLang="it-IT" sz="1800"/>
          </a:p>
          <a:p>
            <a:pPr eaLnBrk="1" hangingPunct="1"/>
            <a:r>
              <a:rPr lang="en-GB" altLang="it-IT" sz="1800"/>
              <a:t>S=112 m^2   b=33 m    AR=9.72        </a:t>
            </a:r>
            <a:r>
              <a:rPr lang="it-IT" altLang="it-IT" sz="1800"/>
              <a:t>CDo=0.020	e=0.80	</a:t>
            </a:r>
          </a:p>
          <a:p>
            <a:pPr eaLnBrk="1" hangingPunct="1"/>
            <a:r>
              <a:rPr lang="it-IT" altLang="it-IT" sz="1800"/>
              <a:t>Imp. propulsivo : 2 motori PW JT8D da 9072 Kg di spinta ciascuno, cioè To=18144 Kg</a:t>
            </a:r>
          </a:p>
        </p:txBody>
      </p:sp>
      <p:graphicFrame>
        <p:nvGraphicFramePr>
          <p:cNvPr id="32771" name="Object 3">
            <a:extLst>
              <a:ext uri="{FF2B5EF4-FFF2-40B4-BE49-F238E27FC236}">
                <a16:creationId xmlns:a16="http://schemas.microsoft.com/office/drawing/2014/main" id="{0FB3635F-196A-4247-B704-90B9F635F8E6}"/>
              </a:ext>
            </a:extLst>
          </p:cNvPr>
          <p:cNvGraphicFramePr>
            <a:graphicFrameLocks noChangeAspect="1"/>
          </p:cNvGraphicFramePr>
          <p:nvPr/>
        </p:nvGraphicFramePr>
        <p:xfrm>
          <a:off x="285750" y="3500438"/>
          <a:ext cx="6643688" cy="1262062"/>
        </p:xfrm>
        <a:graphic>
          <a:graphicData uri="http://schemas.openxmlformats.org/presentationml/2006/ole">
            <mc:AlternateContent xmlns:mc="http://schemas.openxmlformats.org/markup-compatibility/2006">
              <mc:Choice xmlns:v="urn:schemas-microsoft-com:vml" Requires="v">
                <p:oleObj spid="_x0000_s32804" name="Equazione" r:id="rId5" imgW="4431960" imgH="838080" progId="Equation.3">
                  <p:embed/>
                </p:oleObj>
              </mc:Choice>
              <mc:Fallback>
                <p:oleObj name="Equazione" r:id="rId5" imgW="4431960" imgH="8380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3500438"/>
                        <a:ext cx="6643688" cy="1262062"/>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94" name="Rettangolo 26">
            <a:extLst>
              <a:ext uri="{FF2B5EF4-FFF2-40B4-BE49-F238E27FC236}">
                <a16:creationId xmlns:a16="http://schemas.microsoft.com/office/drawing/2014/main" id="{401ECDD0-F305-4620-9F5A-357BB310A738}"/>
              </a:ext>
            </a:extLst>
          </p:cNvPr>
          <p:cNvSpPr>
            <a:spLocks noChangeArrowheads="1"/>
          </p:cNvSpPr>
          <p:nvPr/>
        </p:nvSpPr>
        <p:spPr bwMode="auto">
          <a:xfrm>
            <a:off x="214313" y="4857750"/>
            <a:ext cx="87153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Valori molto elevati e non verosimili perché la spinta disp. non può essere considerata pari alla spinta statica !</a:t>
            </a:r>
          </a:p>
          <a:p>
            <a:pPr algn="just" eaLnBrk="1" hangingPunct="1"/>
            <a:r>
              <a:rPr lang="it-IT" altLang="it-IT" sz="1800"/>
              <a:t>Anche ipotizzando una riduzione pari a 0.87, i valori sono alti rispetto a quelli reali. </a:t>
            </a:r>
          </a:p>
          <a:p>
            <a:pPr algn="just" eaLnBrk="1" hangingPunct="1"/>
            <a:r>
              <a:rPr lang="it-IT" altLang="it-IT" sz="1800"/>
              <a:t>Il motivo è che bisogna tenere in conto il fattore Kmz del turbofan che riduce la spinta con la velocità di volo.</a:t>
            </a:r>
          </a:p>
        </p:txBody>
      </p:sp>
      <p:sp>
        <p:nvSpPr>
          <p:cNvPr id="27" name="Segnaposto piè di pagina 4">
            <a:extLst>
              <a:ext uri="{FF2B5EF4-FFF2-40B4-BE49-F238E27FC236}">
                <a16:creationId xmlns:a16="http://schemas.microsoft.com/office/drawing/2014/main" id="{09340A60-CA6B-40FD-989B-287FFCD0509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4" name="Rectangle 2">
            <a:extLst>
              <a:ext uri="{FF2B5EF4-FFF2-40B4-BE49-F238E27FC236}">
                <a16:creationId xmlns:a16="http://schemas.microsoft.com/office/drawing/2014/main" id="{2E29E84A-81C0-4E79-AFD1-2F0966AEA463}"/>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33805" name="Rectangle 3">
            <a:extLst>
              <a:ext uri="{FF2B5EF4-FFF2-40B4-BE49-F238E27FC236}">
                <a16:creationId xmlns:a16="http://schemas.microsoft.com/office/drawing/2014/main" id="{8B21290A-525B-4F2E-BB90-AC605BFC6E9E}"/>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6" name="Rectangle 4">
            <a:extLst>
              <a:ext uri="{FF2B5EF4-FFF2-40B4-BE49-F238E27FC236}">
                <a16:creationId xmlns:a16="http://schemas.microsoft.com/office/drawing/2014/main" id="{82C36154-980F-4357-BD80-C344F66D7835}"/>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7" name="Rectangle 5">
            <a:extLst>
              <a:ext uri="{FF2B5EF4-FFF2-40B4-BE49-F238E27FC236}">
                <a16:creationId xmlns:a16="http://schemas.microsoft.com/office/drawing/2014/main" id="{636D2B55-6871-4AA3-9914-7C164185E50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8" name="Rectangle 6">
            <a:extLst>
              <a:ext uri="{FF2B5EF4-FFF2-40B4-BE49-F238E27FC236}">
                <a16:creationId xmlns:a16="http://schemas.microsoft.com/office/drawing/2014/main" id="{6E459892-D881-488A-93CC-BAF1C307FEE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9" name="Rectangle 7">
            <a:extLst>
              <a:ext uri="{FF2B5EF4-FFF2-40B4-BE49-F238E27FC236}">
                <a16:creationId xmlns:a16="http://schemas.microsoft.com/office/drawing/2014/main" id="{B30BEE75-FEA5-49C1-A16C-D4AF65D8C1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0" name="Text Box 8">
            <a:extLst>
              <a:ext uri="{FF2B5EF4-FFF2-40B4-BE49-F238E27FC236}">
                <a16:creationId xmlns:a16="http://schemas.microsoft.com/office/drawing/2014/main" id="{5D12CC52-7120-4A41-9D9C-86E17950F490}"/>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33811" name="Rectangle 9">
            <a:extLst>
              <a:ext uri="{FF2B5EF4-FFF2-40B4-BE49-F238E27FC236}">
                <a16:creationId xmlns:a16="http://schemas.microsoft.com/office/drawing/2014/main" id="{3DBB1897-923F-4935-94DA-89E2A78922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2" name="Rectangle 10">
            <a:extLst>
              <a:ext uri="{FF2B5EF4-FFF2-40B4-BE49-F238E27FC236}">
                <a16:creationId xmlns:a16="http://schemas.microsoft.com/office/drawing/2014/main" id="{E7E666C9-E004-435E-9F3D-304EADF4FBB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3" name="Rectangle 11">
            <a:extLst>
              <a:ext uri="{FF2B5EF4-FFF2-40B4-BE49-F238E27FC236}">
                <a16:creationId xmlns:a16="http://schemas.microsoft.com/office/drawing/2014/main" id="{93C02A4D-1808-4319-8A86-205AA40D1B4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4" name="Rectangle 12">
            <a:extLst>
              <a:ext uri="{FF2B5EF4-FFF2-40B4-BE49-F238E27FC236}">
                <a16:creationId xmlns:a16="http://schemas.microsoft.com/office/drawing/2014/main" id="{908CBF82-405F-4470-A982-E3E4E2B38ED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5" name="Rectangle 13">
            <a:extLst>
              <a:ext uri="{FF2B5EF4-FFF2-40B4-BE49-F238E27FC236}">
                <a16:creationId xmlns:a16="http://schemas.microsoft.com/office/drawing/2014/main" id="{7234F794-19FF-4549-BFF9-8B048F62E5BE}"/>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6" name="Rectangle 14">
            <a:extLst>
              <a:ext uri="{FF2B5EF4-FFF2-40B4-BE49-F238E27FC236}">
                <a16:creationId xmlns:a16="http://schemas.microsoft.com/office/drawing/2014/main" id="{CFA19044-F827-426A-A139-B5F649C6A61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7" name="Rectangle 15">
            <a:extLst>
              <a:ext uri="{FF2B5EF4-FFF2-40B4-BE49-F238E27FC236}">
                <a16:creationId xmlns:a16="http://schemas.microsoft.com/office/drawing/2014/main" id="{FF57AA75-DC45-4CDB-88B8-2AC9A463C2D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8" name="Rectangle 16">
            <a:extLst>
              <a:ext uri="{FF2B5EF4-FFF2-40B4-BE49-F238E27FC236}">
                <a16:creationId xmlns:a16="http://schemas.microsoft.com/office/drawing/2014/main" id="{6C899D32-26FA-483C-A82C-E4448D2BC243}"/>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9" name="Rectangle 17">
            <a:extLst>
              <a:ext uri="{FF2B5EF4-FFF2-40B4-BE49-F238E27FC236}">
                <a16:creationId xmlns:a16="http://schemas.microsoft.com/office/drawing/2014/main" id="{38590C30-5A6C-4952-9509-2F275D7147F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0" name="Rectangle 18">
            <a:extLst>
              <a:ext uri="{FF2B5EF4-FFF2-40B4-BE49-F238E27FC236}">
                <a16:creationId xmlns:a16="http://schemas.microsoft.com/office/drawing/2014/main" id="{DF55D7A5-CD62-4938-B88B-32908BEBC37B}"/>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1" name="Rectangle 19">
            <a:extLst>
              <a:ext uri="{FF2B5EF4-FFF2-40B4-BE49-F238E27FC236}">
                <a16:creationId xmlns:a16="http://schemas.microsoft.com/office/drawing/2014/main" id="{607959EA-E710-48AF-A298-7F88A3EEEAD5}"/>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3794" name="Object 21">
            <a:extLst>
              <a:ext uri="{FF2B5EF4-FFF2-40B4-BE49-F238E27FC236}">
                <a16:creationId xmlns:a16="http://schemas.microsoft.com/office/drawing/2014/main" id="{8393BF8D-CD3B-4112-A2B8-A7A694D14373}"/>
              </a:ext>
            </a:extLst>
          </p:cNvPr>
          <p:cNvGraphicFramePr>
            <a:graphicFrameLocks noChangeAspect="1"/>
          </p:cNvGraphicFramePr>
          <p:nvPr/>
        </p:nvGraphicFramePr>
        <p:xfrm>
          <a:off x="285750" y="542925"/>
          <a:ext cx="3714750" cy="1385888"/>
        </p:xfrm>
        <a:graphic>
          <a:graphicData uri="http://schemas.openxmlformats.org/presentationml/2006/ole">
            <mc:AlternateContent xmlns:mc="http://schemas.openxmlformats.org/markup-compatibility/2006">
              <mc:Choice xmlns:v="urn:schemas-microsoft-com:vml" Requires="v">
                <p:oleObj spid="_x0000_s33871" name="Equation" r:id="rId3" imgW="2527200" imgH="939600" progId="Equation.3">
                  <p:embed/>
                </p:oleObj>
              </mc:Choice>
              <mc:Fallback>
                <p:oleObj name="Equation" r:id="rId3" imgW="2527200" imgH="93960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542925"/>
                        <a:ext cx="3714750" cy="1385888"/>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22" name="Segnaposto numero diapositiva 21">
            <a:extLst>
              <a:ext uri="{FF2B5EF4-FFF2-40B4-BE49-F238E27FC236}">
                <a16:creationId xmlns:a16="http://schemas.microsoft.com/office/drawing/2014/main" id="{EB9DB75C-1994-4CA3-970C-BF8FA20610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D6B8F40-8FB7-4C13-821E-53FA8C18A15B}" type="slidenum">
              <a:rPr lang="it-IT" altLang="it-IT" sz="1400"/>
              <a:pPr eaLnBrk="1" hangingPunct="1"/>
              <a:t>41</a:t>
            </a:fld>
            <a:endParaRPr lang="it-IT" altLang="it-IT" sz="1400"/>
          </a:p>
        </p:txBody>
      </p:sp>
      <p:pic>
        <p:nvPicPr>
          <p:cNvPr id="33824" name="Picture 2">
            <a:extLst>
              <a:ext uri="{FF2B5EF4-FFF2-40B4-BE49-F238E27FC236}">
                <a16:creationId xmlns:a16="http://schemas.microsoft.com/office/drawing/2014/main" id="{11F8B23D-64F5-4048-9D55-5D42C80034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938" y="428625"/>
            <a:ext cx="3143250"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Connettore 1 25">
            <a:extLst>
              <a:ext uri="{FF2B5EF4-FFF2-40B4-BE49-F238E27FC236}">
                <a16:creationId xmlns:a16="http://schemas.microsoft.com/office/drawing/2014/main" id="{DB018D15-3504-4777-B8EB-69805DBC4827}"/>
              </a:ext>
            </a:extLst>
          </p:cNvPr>
          <p:cNvCxnSpPr/>
          <p:nvPr/>
        </p:nvCxnSpPr>
        <p:spPr>
          <a:xfrm>
            <a:off x="4714875" y="785813"/>
            <a:ext cx="714375"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795" name="Object 26">
            <a:extLst>
              <a:ext uri="{FF2B5EF4-FFF2-40B4-BE49-F238E27FC236}">
                <a16:creationId xmlns:a16="http://schemas.microsoft.com/office/drawing/2014/main" id="{870006DC-70DF-44EC-BB36-CC170BC19918}"/>
              </a:ext>
            </a:extLst>
          </p:cNvPr>
          <p:cNvGraphicFramePr>
            <a:graphicFrameLocks noChangeAspect="1"/>
          </p:cNvGraphicFramePr>
          <p:nvPr/>
        </p:nvGraphicFramePr>
        <p:xfrm>
          <a:off x="193675" y="4214813"/>
          <a:ext cx="3990975" cy="817562"/>
        </p:xfrm>
        <a:graphic>
          <a:graphicData uri="http://schemas.openxmlformats.org/presentationml/2006/ole">
            <mc:AlternateContent xmlns:mc="http://schemas.openxmlformats.org/markup-compatibility/2006">
              <mc:Choice xmlns:v="urn:schemas-microsoft-com:vml" Requires="v">
                <p:oleObj spid="_x0000_s33872" name="Equazione" r:id="rId6" imgW="2463480" imgH="507960" progId="Equation.3">
                  <p:embed/>
                </p:oleObj>
              </mc:Choice>
              <mc:Fallback>
                <p:oleObj name="Equazione" r:id="rId6" imgW="2463480" imgH="507960" progId="Equation.3">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675" y="4214813"/>
                        <a:ext cx="3990975" cy="817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6" name="Object 5">
            <a:extLst>
              <a:ext uri="{FF2B5EF4-FFF2-40B4-BE49-F238E27FC236}">
                <a16:creationId xmlns:a16="http://schemas.microsoft.com/office/drawing/2014/main" id="{BD701FCA-96DE-4385-ACB9-AD0D85AB9908}"/>
              </a:ext>
            </a:extLst>
          </p:cNvPr>
          <p:cNvGraphicFramePr>
            <a:graphicFrameLocks noChangeAspect="1"/>
          </p:cNvGraphicFramePr>
          <p:nvPr/>
        </p:nvGraphicFramePr>
        <p:xfrm>
          <a:off x="1000125" y="2214563"/>
          <a:ext cx="2786063" cy="354012"/>
        </p:xfrm>
        <a:graphic>
          <a:graphicData uri="http://schemas.openxmlformats.org/presentationml/2006/ole">
            <mc:AlternateContent xmlns:mc="http://schemas.openxmlformats.org/markup-compatibility/2006">
              <mc:Choice xmlns:v="urn:schemas-microsoft-com:vml" Requires="v">
                <p:oleObj spid="_x0000_s33873" name="Equazione" r:id="rId8" imgW="2108160" imgH="266400" progId="Equation.3">
                  <p:embed/>
                </p:oleObj>
              </mc:Choice>
              <mc:Fallback>
                <p:oleObj name="Equazione" r:id="rId8" imgW="2108160" imgH="2664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0125" y="2214563"/>
                        <a:ext cx="2786063" cy="3540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7" name="Object 5">
            <a:extLst>
              <a:ext uri="{FF2B5EF4-FFF2-40B4-BE49-F238E27FC236}">
                <a16:creationId xmlns:a16="http://schemas.microsoft.com/office/drawing/2014/main" id="{4EFB02E4-559A-4DF4-9B1F-A00D419F28F1}"/>
              </a:ext>
            </a:extLst>
          </p:cNvPr>
          <p:cNvGraphicFramePr>
            <a:graphicFrameLocks noChangeAspect="1"/>
          </p:cNvGraphicFramePr>
          <p:nvPr/>
        </p:nvGraphicFramePr>
        <p:xfrm>
          <a:off x="4572000" y="4357688"/>
          <a:ext cx="1069975" cy="347662"/>
        </p:xfrm>
        <a:graphic>
          <a:graphicData uri="http://schemas.openxmlformats.org/presentationml/2006/ole">
            <mc:AlternateContent xmlns:mc="http://schemas.openxmlformats.org/markup-compatibility/2006">
              <mc:Choice xmlns:v="urn:schemas-microsoft-com:vml" Requires="v">
                <p:oleObj spid="_x0000_s33874" name="Equazione" r:id="rId10" imgW="660240" imgH="215640" progId="Equation.3">
                  <p:embed/>
                </p:oleObj>
              </mc:Choice>
              <mc:Fallback>
                <p:oleObj name="Equazione" r:id="rId10" imgW="660240" imgH="21564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4357688"/>
                        <a:ext cx="1069975" cy="347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3826" name="Picture 33" descr="t-fan-dec">
            <a:extLst>
              <a:ext uri="{FF2B5EF4-FFF2-40B4-BE49-F238E27FC236}">
                <a16:creationId xmlns:a16="http://schemas.microsoft.com/office/drawing/2014/main" id="{32832FC3-C720-478E-A2BD-6C5CD829CE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6563" y="3857625"/>
            <a:ext cx="2000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798" name="Object 27">
            <a:extLst>
              <a:ext uri="{FF2B5EF4-FFF2-40B4-BE49-F238E27FC236}">
                <a16:creationId xmlns:a16="http://schemas.microsoft.com/office/drawing/2014/main" id="{200F8159-452D-4F2D-A829-A64FD5961081}"/>
              </a:ext>
            </a:extLst>
          </p:cNvPr>
          <p:cNvGraphicFramePr>
            <a:graphicFrameLocks noChangeAspect="1"/>
          </p:cNvGraphicFramePr>
          <p:nvPr/>
        </p:nvGraphicFramePr>
        <p:xfrm>
          <a:off x="214313" y="5143500"/>
          <a:ext cx="1325562" cy="303213"/>
        </p:xfrm>
        <a:graphic>
          <a:graphicData uri="http://schemas.openxmlformats.org/presentationml/2006/ole">
            <mc:AlternateContent xmlns:mc="http://schemas.openxmlformats.org/markup-compatibility/2006">
              <mc:Choice xmlns:v="urn:schemas-microsoft-com:vml" Requires="v">
                <p:oleObj spid="_x0000_s33875" name="Equazione" r:id="rId13" imgW="1002960" imgH="228600" progId="Equation.3">
                  <p:embed/>
                </p:oleObj>
              </mc:Choice>
              <mc:Fallback>
                <p:oleObj name="Equazione" r:id="rId13" imgW="1002960" imgH="228600"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5143500"/>
                        <a:ext cx="1325562" cy="303213"/>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9" name="Object 28">
            <a:extLst>
              <a:ext uri="{FF2B5EF4-FFF2-40B4-BE49-F238E27FC236}">
                <a16:creationId xmlns:a16="http://schemas.microsoft.com/office/drawing/2014/main" id="{8BCB952F-B01C-47D6-BDEA-4D9D09DA34ED}"/>
              </a:ext>
            </a:extLst>
          </p:cNvPr>
          <p:cNvGraphicFramePr>
            <a:graphicFrameLocks noChangeAspect="1"/>
          </p:cNvGraphicFramePr>
          <p:nvPr/>
        </p:nvGraphicFramePr>
        <p:xfrm>
          <a:off x="1979613" y="5033963"/>
          <a:ext cx="938212" cy="522287"/>
        </p:xfrm>
        <a:graphic>
          <a:graphicData uri="http://schemas.openxmlformats.org/presentationml/2006/ole">
            <mc:AlternateContent xmlns:mc="http://schemas.openxmlformats.org/markup-compatibility/2006">
              <mc:Choice xmlns:v="urn:schemas-microsoft-com:vml" Requires="v">
                <p:oleObj spid="_x0000_s33876" name="Equazione" r:id="rId15" imgW="711000" imgH="393480" progId="Equation.3">
                  <p:embed/>
                </p:oleObj>
              </mc:Choice>
              <mc:Fallback>
                <p:oleObj name="Equazione" r:id="rId15" imgW="711000" imgH="393480" progId="Equation.3">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79613" y="5033963"/>
                        <a:ext cx="938212" cy="5222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0" name="Object 29">
            <a:extLst>
              <a:ext uri="{FF2B5EF4-FFF2-40B4-BE49-F238E27FC236}">
                <a16:creationId xmlns:a16="http://schemas.microsoft.com/office/drawing/2014/main" id="{1F6DB4BF-9971-4380-B6B2-83D55925EEDF}"/>
              </a:ext>
            </a:extLst>
          </p:cNvPr>
          <p:cNvGraphicFramePr>
            <a:graphicFrameLocks noChangeAspect="1"/>
          </p:cNvGraphicFramePr>
          <p:nvPr/>
        </p:nvGraphicFramePr>
        <p:xfrm>
          <a:off x="3071813" y="5072063"/>
          <a:ext cx="5775325" cy="655637"/>
        </p:xfrm>
        <a:graphic>
          <a:graphicData uri="http://schemas.openxmlformats.org/presentationml/2006/ole">
            <mc:AlternateContent xmlns:mc="http://schemas.openxmlformats.org/markup-compatibility/2006">
              <mc:Choice xmlns:v="urn:schemas-microsoft-com:vml" Requires="v">
                <p:oleObj spid="_x0000_s33877" name="Equazione" r:id="rId17" imgW="4038480" imgH="457200" progId="Equation.3">
                  <p:embed/>
                </p:oleObj>
              </mc:Choice>
              <mc:Fallback>
                <p:oleObj name="Equazione" r:id="rId17" imgW="4038480" imgH="457200"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71813" y="5072063"/>
                        <a:ext cx="5775325" cy="655637"/>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27" name="Rettangolo 35">
            <a:extLst>
              <a:ext uri="{FF2B5EF4-FFF2-40B4-BE49-F238E27FC236}">
                <a16:creationId xmlns:a16="http://schemas.microsoft.com/office/drawing/2014/main" id="{C602C24D-263C-4357-B91D-A6FF93658542}"/>
              </a:ext>
            </a:extLst>
          </p:cNvPr>
          <p:cNvSpPr>
            <a:spLocks noChangeArrowheads="1"/>
          </p:cNvSpPr>
          <p:nvPr/>
        </p:nvSpPr>
        <p:spPr bwMode="auto">
          <a:xfrm>
            <a:off x="352425" y="6172200"/>
            <a:ext cx="72913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a:t>Il primo termine a quote basse è molto più influente del secondo. </a:t>
            </a:r>
          </a:p>
        </p:txBody>
      </p:sp>
      <p:sp>
        <p:nvSpPr>
          <p:cNvPr id="33828" name="Rettangolo 33">
            <a:extLst>
              <a:ext uri="{FF2B5EF4-FFF2-40B4-BE49-F238E27FC236}">
                <a16:creationId xmlns:a16="http://schemas.microsoft.com/office/drawing/2014/main" id="{F6BE538A-FFF8-460C-9F02-777E40EFAD9A}"/>
              </a:ext>
            </a:extLst>
          </p:cNvPr>
          <p:cNvSpPr>
            <a:spLocks noChangeArrowheads="1"/>
          </p:cNvSpPr>
          <p:nvPr/>
        </p:nvSpPr>
        <p:spPr bwMode="auto">
          <a:xfrm>
            <a:off x="0" y="5845175"/>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Valore in accordo con il dato ottenuto precedentemente per via grafica (circa 15 m/s vedi sopra)</a:t>
            </a:r>
          </a:p>
        </p:txBody>
      </p:sp>
      <p:pic>
        <p:nvPicPr>
          <p:cNvPr id="33829" name="Picture 11">
            <a:extLst>
              <a:ext uri="{FF2B5EF4-FFF2-40B4-BE49-F238E27FC236}">
                <a16:creationId xmlns:a16="http://schemas.microsoft.com/office/drawing/2014/main" id="{97F3E558-FC99-48F5-8186-5B14F2DCDD6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11900" y="500063"/>
            <a:ext cx="283210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801" name="Object 12">
            <a:extLst>
              <a:ext uri="{FF2B5EF4-FFF2-40B4-BE49-F238E27FC236}">
                <a16:creationId xmlns:a16="http://schemas.microsoft.com/office/drawing/2014/main" id="{15D58432-A1C8-45C1-827E-DCDDD88C93C5}"/>
              </a:ext>
            </a:extLst>
          </p:cNvPr>
          <p:cNvGraphicFramePr>
            <a:graphicFrameLocks noChangeAspect="1"/>
          </p:cNvGraphicFramePr>
          <p:nvPr/>
        </p:nvGraphicFramePr>
        <p:xfrm>
          <a:off x="6429375" y="642938"/>
          <a:ext cx="596900" cy="198437"/>
        </p:xfrm>
        <a:graphic>
          <a:graphicData uri="http://schemas.openxmlformats.org/presentationml/2006/ole">
            <mc:AlternateContent xmlns:mc="http://schemas.openxmlformats.org/markup-compatibility/2006">
              <mc:Choice xmlns:v="urn:schemas-microsoft-com:vml" Requires="v">
                <p:oleObj spid="_x0000_s33878" name="Equazione" r:id="rId20" imgW="622080" imgH="203040" progId="Equation.3">
                  <p:embed/>
                </p:oleObj>
              </mc:Choice>
              <mc:Fallback>
                <p:oleObj name="Equazione" r:id="rId20" imgW="622080" imgH="203040" progId="Equation.3">
                  <p:embed/>
                  <p:pic>
                    <p:nvPicPr>
                      <p:cNvPr id="0" name="Object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29375" y="642938"/>
                        <a:ext cx="596900" cy="198437"/>
                      </a:xfrm>
                      <a:prstGeom prst="rect">
                        <a:avLst/>
                      </a:prstGeom>
                      <a:solidFill>
                        <a:schemeClr val="bg1"/>
                      </a:solidFill>
                    </p:spPr>
                  </p:pic>
                </p:oleObj>
              </mc:Fallback>
            </mc:AlternateContent>
          </a:graphicData>
        </a:graphic>
      </p:graphicFrame>
      <p:graphicFrame>
        <p:nvGraphicFramePr>
          <p:cNvPr id="33802" name="Object 35">
            <a:extLst>
              <a:ext uri="{FF2B5EF4-FFF2-40B4-BE49-F238E27FC236}">
                <a16:creationId xmlns:a16="http://schemas.microsoft.com/office/drawing/2014/main" id="{90C88682-66BA-4B99-A3AF-B54EDCD29B82}"/>
              </a:ext>
            </a:extLst>
          </p:cNvPr>
          <p:cNvGraphicFramePr>
            <a:graphicFrameLocks noChangeAspect="1"/>
          </p:cNvGraphicFramePr>
          <p:nvPr/>
        </p:nvGraphicFramePr>
        <p:xfrm>
          <a:off x="7858125" y="2286000"/>
          <a:ext cx="504825" cy="177800"/>
        </p:xfrm>
        <a:graphic>
          <a:graphicData uri="http://schemas.openxmlformats.org/presentationml/2006/ole">
            <mc:AlternateContent xmlns:mc="http://schemas.openxmlformats.org/markup-compatibility/2006">
              <mc:Choice xmlns:v="urn:schemas-microsoft-com:vml" Requires="v">
                <p:oleObj spid="_x0000_s33879" name="Equazione" r:id="rId22" imgW="583920" imgH="203040" progId="Equation.3">
                  <p:embed/>
                </p:oleObj>
              </mc:Choice>
              <mc:Fallback>
                <p:oleObj name="Equazione" r:id="rId22" imgW="583920" imgH="203040" progId="Equation.3">
                  <p:embed/>
                  <p:pic>
                    <p:nvPicPr>
                      <p:cNvPr id="0" name="Object 3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58125" y="2286000"/>
                        <a:ext cx="504825" cy="177800"/>
                      </a:xfrm>
                      <a:prstGeom prst="rect">
                        <a:avLst/>
                      </a:prstGeom>
                      <a:solidFill>
                        <a:schemeClr val="bg1"/>
                      </a:solidFill>
                    </p:spPr>
                  </p:pic>
                </p:oleObj>
              </mc:Fallback>
            </mc:AlternateContent>
          </a:graphicData>
        </a:graphic>
      </p:graphicFrame>
      <p:graphicFrame>
        <p:nvGraphicFramePr>
          <p:cNvPr id="33803" name="Object 16">
            <a:extLst>
              <a:ext uri="{FF2B5EF4-FFF2-40B4-BE49-F238E27FC236}">
                <a16:creationId xmlns:a16="http://schemas.microsoft.com/office/drawing/2014/main" id="{446D07C8-4B03-4E1D-AA7C-BCE14364D14D}"/>
              </a:ext>
            </a:extLst>
          </p:cNvPr>
          <p:cNvGraphicFramePr>
            <a:graphicFrameLocks noChangeAspect="1"/>
          </p:cNvGraphicFramePr>
          <p:nvPr/>
        </p:nvGraphicFramePr>
        <p:xfrm>
          <a:off x="7858125" y="650875"/>
          <a:ext cx="1071563" cy="420688"/>
        </p:xfrm>
        <a:graphic>
          <a:graphicData uri="http://schemas.openxmlformats.org/presentationml/2006/ole">
            <mc:AlternateContent xmlns:mc="http://schemas.openxmlformats.org/markup-compatibility/2006">
              <mc:Choice xmlns:v="urn:schemas-microsoft-com:vml" Requires="v">
                <p:oleObj spid="_x0000_s33880" name="Equazione" r:id="rId24" imgW="1002960" imgH="393480" progId="Equation.3">
                  <p:embed/>
                </p:oleObj>
              </mc:Choice>
              <mc:Fallback>
                <p:oleObj name="Equazione" r:id="rId24" imgW="1002960" imgH="393480" progId="Equation.3">
                  <p:embed/>
                  <p:pic>
                    <p:nvPicPr>
                      <p:cNvPr id="0" name="Object 1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58125" y="650875"/>
                        <a:ext cx="1071563" cy="420688"/>
                      </a:xfrm>
                      <a:prstGeom prst="rect">
                        <a:avLst/>
                      </a:prstGeom>
                      <a:solidFill>
                        <a:schemeClr val="bg1"/>
                      </a:solidFill>
                      <a:ln>
                        <a:noFill/>
                      </a:ln>
                      <a:extLs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3830" name="Rectangle 20">
            <a:extLst>
              <a:ext uri="{FF2B5EF4-FFF2-40B4-BE49-F238E27FC236}">
                <a16:creationId xmlns:a16="http://schemas.microsoft.com/office/drawing/2014/main" id="{E965E7EC-DC7C-4CCE-8142-2C8856DC1390}"/>
              </a:ext>
            </a:extLst>
          </p:cNvPr>
          <p:cNvSpPr>
            <a:spLocks noChangeArrowheads="1"/>
          </p:cNvSpPr>
          <p:nvPr/>
        </p:nvSpPr>
        <p:spPr bwMode="auto">
          <a:xfrm>
            <a:off x="0" y="2643188"/>
            <a:ext cx="91440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Rispetto al calcolo precedente andrebbe però considerato un valore di T diverso da To. Infatti dal grafico della spinta di un turbofan a livello del mare (S/L) in funzione della velocità (del Mach) si vede che, assumendo la velocità del punto E ed applicando la formula (in pratica è come assumere spinta disponibile costante intorno a quel punto e pari a quella calcolata in E), si ha, nel caso del velivolo MD-80:</a:t>
            </a:r>
          </a:p>
        </p:txBody>
      </p:sp>
      <p:sp>
        <p:nvSpPr>
          <p:cNvPr id="39" name="Segnaposto piè di pagina 4">
            <a:extLst>
              <a:ext uri="{FF2B5EF4-FFF2-40B4-BE49-F238E27FC236}">
                <a16:creationId xmlns:a16="http://schemas.microsoft.com/office/drawing/2014/main" id="{E7CBF900-52C4-4265-9AA4-2496E88C058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30" name="Picture 21">
            <a:extLst>
              <a:ext uri="{FF2B5EF4-FFF2-40B4-BE49-F238E27FC236}">
                <a16:creationId xmlns:a16="http://schemas.microsoft.com/office/drawing/2014/main" id="{369EE4BF-0F58-4F2C-B529-EFCE98F0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38" y="357188"/>
            <a:ext cx="33020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1" name="Rectangle 2">
            <a:extLst>
              <a:ext uri="{FF2B5EF4-FFF2-40B4-BE49-F238E27FC236}">
                <a16:creationId xmlns:a16="http://schemas.microsoft.com/office/drawing/2014/main" id="{309396D8-2907-4F3E-A6DA-714A6700BB87}"/>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34832" name="Rectangle 3">
            <a:extLst>
              <a:ext uri="{FF2B5EF4-FFF2-40B4-BE49-F238E27FC236}">
                <a16:creationId xmlns:a16="http://schemas.microsoft.com/office/drawing/2014/main" id="{8A86FF38-FD71-4A7A-B3B4-EBED3A6782E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33" name="Rectangle 4">
            <a:extLst>
              <a:ext uri="{FF2B5EF4-FFF2-40B4-BE49-F238E27FC236}">
                <a16:creationId xmlns:a16="http://schemas.microsoft.com/office/drawing/2014/main" id="{95C6810F-62F2-488A-84C2-FF2015E6EF1A}"/>
              </a:ext>
            </a:extLst>
          </p:cNvPr>
          <p:cNvSpPr>
            <a:spLocks noChangeArrowheads="1"/>
          </p:cNvSpPr>
          <p:nvPr/>
        </p:nvSpPr>
        <p:spPr bwMode="auto">
          <a:xfrm>
            <a:off x="0" y="3478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34" name="Rectangle 5">
            <a:extLst>
              <a:ext uri="{FF2B5EF4-FFF2-40B4-BE49-F238E27FC236}">
                <a16:creationId xmlns:a16="http://schemas.microsoft.com/office/drawing/2014/main" id="{D973A1BC-0DD8-4A2E-A476-8135E7E33D2C}"/>
              </a:ext>
            </a:extLst>
          </p:cNvPr>
          <p:cNvSpPr>
            <a:spLocks noChangeArrowheads="1"/>
          </p:cNvSpPr>
          <p:nvPr/>
        </p:nvSpPr>
        <p:spPr bwMode="auto">
          <a:xfrm>
            <a:off x="0" y="3436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35" name="Rectangle 6">
            <a:extLst>
              <a:ext uri="{FF2B5EF4-FFF2-40B4-BE49-F238E27FC236}">
                <a16:creationId xmlns:a16="http://schemas.microsoft.com/office/drawing/2014/main" id="{B12256E5-6818-4C35-AC40-F29799068A30}"/>
              </a:ext>
            </a:extLst>
          </p:cNvPr>
          <p:cNvSpPr>
            <a:spLocks noChangeArrowheads="1"/>
          </p:cNvSpPr>
          <p:nvPr/>
        </p:nvSpPr>
        <p:spPr bwMode="auto">
          <a:xfrm>
            <a:off x="0" y="3487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36" name="Rectangle 7">
            <a:extLst>
              <a:ext uri="{FF2B5EF4-FFF2-40B4-BE49-F238E27FC236}">
                <a16:creationId xmlns:a16="http://schemas.microsoft.com/office/drawing/2014/main" id="{5761A0F8-B9F4-4101-B32A-34C3726D13C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37" name="Text Box 8">
            <a:extLst>
              <a:ext uri="{FF2B5EF4-FFF2-40B4-BE49-F238E27FC236}">
                <a16:creationId xmlns:a16="http://schemas.microsoft.com/office/drawing/2014/main" id="{90DD0169-649E-4A37-9E06-EC9B2E2DADFF}"/>
              </a:ext>
            </a:extLst>
          </p:cNvPr>
          <p:cNvSpPr txBox="1">
            <a:spLocks noChangeArrowheads="1"/>
          </p:cNvSpPr>
          <p:nvPr/>
        </p:nvSpPr>
        <p:spPr bwMode="auto">
          <a:xfrm>
            <a:off x="4356100" y="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VEL GETTO</a:t>
            </a:r>
          </a:p>
        </p:txBody>
      </p:sp>
      <p:sp>
        <p:nvSpPr>
          <p:cNvPr id="34838" name="Rectangle 9">
            <a:extLst>
              <a:ext uri="{FF2B5EF4-FFF2-40B4-BE49-F238E27FC236}">
                <a16:creationId xmlns:a16="http://schemas.microsoft.com/office/drawing/2014/main" id="{9E6111EB-761C-4E35-9FE6-BF1F1D721B1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39" name="Rectangle 10">
            <a:extLst>
              <a:ext uri="{FF2B5EF4-FFF2-40B4-BE49-F238E27FC236}">
                <a16:creationId xmlns:a16="http://schemas.microsoft.com/office/drawing/2014/main" id="{2A5FBBAC-7CDE-42E3-8C9A-3358FB015A1C}"/>
              </a:ext>
            </a:extLst>
          </p:cNvPr>
          <p:cNvSpPr>
            <a:spLocks noChangeArrowheads="1"/>
          </p:cNvSpPr>
          <p:nvPr/>
        </p:nvSpPr>
        <p:spPr bwMode="auto">
          <a:xfrm>
            <a:off x="0" y="3487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0" name="Rectangle 11">
            <a:extLst>
              <a:ext uri="{FF2B5EF4-FFF2-40B4-BE49-F238E27FC236}">
                <a16:creationId xmlns:a16="http://schemas.microsoft.com/office/drawing/2014/main" id="{A9EC87A7-CC3C-4B4C-8607-592BCD564A44}"/>
              </a:ext>
            </a:extLst>
          </p:cNvPr>
          <p:cNvSpPr>
            <a:spLocks noChangeArrowheads="1"/>
          </p:cNvSpPr>
          <p:nvPr/>
        </p:nvSpPr>
        <p:spPr bwMode="auto">
          <a:xfrm>
            <a:off x="0" y="3487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1" name="Rectangle 12">
            <a:extLst>
              <a:ext uri="{FF2B5EF4-FFF2-40B4-BE49-F238E27FC236}">
                <a16:creationId xmlns:a16="http://schemas.microsoft.com/office/drawing/2014/main" id="{CB7B79CA-400D-4006-9D20-24D6EA1DF64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2" name="Rectangle 13">
            <a:extLst>
              <a:ext uri="{FF2B5EF4-FFF2-40B4-BE49-F238E27FC236}">
                <a16:creationId xmlns:a16="http://schemas.microsoft.com/office/drawing/2014/main" id="{884C95A3-333F-4170-96C2-3C5C3F381F4A}"/>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3" name="Rectangle 14">
            <a:extLst>
              <a:ext uri="{FF2B5EF4-FFF2-40B4-BE49-F238E27FC236}">
                <a16:creationId xmlns:a16="http://schemas.microsoft.com/office/drawing/2014/main" id="{D8AE732D-C94E-47F0-B258-0648F3D5E17F}"/>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4" name="Rectangle 15">
            <a:extLst>
              <a:ext uri="{FF2B5EF4-FFF2-40B4-BE49-F238E27FC236}">
                <a16:creationId xmlns:a16="http://schemas.microsoft.com/office/drawing/2014/main" id="{82EFF0BC-EEDA-4810-8518-40EEA754E15B}"/>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5" name="Rectangle 16">
            <a:extLst>
              <a:ext uri="{FF2B5EF4-FFF2-40B4-BE49-F238E27FC236}">
                <a16:creationId xmlns:a16="http://schemas.microsoft.com/office/drawing/2014/main" id="{3F02B109-7D44-424D-ACF8-CD1B3CB9F802}"/>
              </a:ext>
            </a:extLst>
          </p:cNvPr>
          <p:cNvSpPr>
            <a:spLocks noChangeArrowheads="1"/>
          </p:cNvSpPr>
          <p:nvPr/>
        </p:nvSpPr>
        <p:spPr bwMode="auto">
          <a:xfrm>
            <a:off x="0" y="3449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6" name="Rectangle 17">
            <a:extLst>
              <a:ext uri="{FF2B5EF4-FFF2-40B4-BE49-F238E27FC236}">
                <a16:creationId xmlns:a16="http://schemas.microsoft.com/office/drawing/2014/main" id="{9FE28727-5A84-4DBF-8215-220B71DEC4C4}"/>
              </a:ext>
            </a:extLst>
          </p:cNvPr>
          <p:cNvSpPr>
            <a:spLocks noChangeArrowheads="1"/>
          </p:cNvSpPr>
          <p:nvPr/>
        </p:nvSpPr>
        <p:spPr bwMode="auto">
          <a:xfrm>
            <a:off x="0" y="3487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7" name="Rectangle 18">
            <a:extLst>
              <a:ext uri="{FF2B5EF4-FFF2-40B4-BE49-F238E27FC236}">
                <a16:creationId xmlns:a16="http://schemas.microsoft.com/office/drawing/2014/main" id="{94F3CCBD-A198-4478-8933-106EFF1304EF}"/>
              </a:ext>
            </a:extLst>
          </p:cNvPr>
          <p:cNvSpPr>
            <a:spLocks noChangeArrowheads="1"/>
          </p:cNvSpPr>
          <p:nvPr/>
        </p:nvSpPr>
        <p:spPr bwMode="auto">
          <a:xfrm>
            <a:off x="0" y="3421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8" name="Rectangle 19">
            <a:extLst>
              <a:ext uri="{FF2B5EF4-FFF2-40B4-BE49-F238E27FC236}">
                <a16:creationId xmlns:a16="http://schemas.microsoft.com/office/drawing/2014/main" id="{C6AE800B-E9C0-4C6A-B181-CA6D46CF74A5}"/>
              </a:ext>
            </a:extLst>
          </p:cNvPr>
          <p:cNvSpPr>
            <a:spLocks noChangeArrowheads="1"/>
          </p:cNvSpPr>
          <p:nvPr/>
        </p:nvSpPr>
        <p:spPr bwMode="auto">
          <a:xfrm>
            <a:off x="0" y="3211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4849" name="Rectangle 20">
            <a:extLst>
              <a:ext uri="{FF2B5EF4-FFF2-40B4-BE49-F238E27FC236}">
                <a16:creationId xmlns:a16="http://schemas.microsoft.com/office/drawing/2014/main" id="{5DE8D3FF-2292-470E-99CB-203794789582}"/>
              </a:ext>
            </a:extLst>
          </p:cNvPr>
          <p:cNvSpPr>
            <a:spLocks noChangeArrowheads="1"/>
          </p:cNvSpPr>
          <p:nvPr/>
        </p:nvSpPr>
        <p:spPr bwMode="auto">
          <a:xfrm>
            <a:off x="0" y="2714625"/>
            <a:ext cx="6500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A quote elevate, ad esempio 30,000 ft, assumendo il modello di motore turbofan visto, sempre nel caso del velivolo MD-80 :</a:t>
            </a:r>
          </a:p>
        </p:txBody>
      </p:sp>
      <p:graphicFrame>
        <p:nvGraphicFramePr>
          <p:cNvPr id="34818" name="Object 21">
            <a:extLst>
              <a:ext uri="{FF2B5EF4-FFF2-40B4-BE49-F238E27FC236}">
                <a16:creationId xmlns:a16="http://schemas.microsoft.com/office/drawing/2014/main" id="{053ADB55-F7A0-49D8-986C-0CC7EFA3A139}"/>
              </a:ext>
            </a:extLst>
          </p:cNvPr>
          <p:cNvGraphicFramePr>
            <a:graphicFrameLocks noChangeAspect="1"/>
          </p:cNvGraphicFramePr>
          <p:nvPr/>
        </p:nvGraphicFramePr>
        <p:xfrm>
          <a:off x="71438" y="428625"/>
          <a:ext cx="3929062" cy="1465263"/>
        </p:xfrm>
        <a:graphic>
          <a:graphicData uri="http://schemas.openxmlformats.org/presentationml/2006/ole">
            <mc:AlternateContent xmlns:mc="http://schemas.openxmlformats.org/markup-compatibility/2006">
              <mc:Choice xmlns:v="urn:schemas-microsoft-com:vml" Requires="v">
                <p:oleObj spid="_x0000_s34905" name="Equation" r:id="rId4" imgW="2527200" imgH="939600" progId="Equation.3">
                  <p:embed/>
                </p:oleObj>
              </mc:Choice>
              <mc:Fallback>
                <p:oleObj name="Equation" r:id="rId4" imgW="2527200" imgH="939600"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8" y="428625"/>
                        <a:ext cx="3929062" cy="1465263"/>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50" name="Segnaposto numero diapositiva 21">
            <a:extLst>
              <a:ext uri="{FF2B5EF4-FFF2-40B4-BE49-F238E27FC236}">
                <a16:creationId xmlns:a16="http://schemas.microsoft.com/office/drawing/2014/main" id="{0079311B-667C-4CBE-85FF-353A73F7E6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A1565D8-B78D-49D6-981C-FA73ECBF7279}" type="slidenum">
              <a:rPr lang="it-IT" altLang="it-IT" sz="1400"/>
              <a:pPr eaLnBrk="1" hangingPunct="1"/>
              <a:t>42</a:t>
            </a:fld>
            <a:endParaRPr lang="it-IT" altLang="it-IT" sz="1400"/>
          </a:p>
        </p:txBody>
      </p:sp>
      <p:cxnSp>
        <p:nvCxnSpPr>
          <p:cNvPr id="26" name="Connettore 1 25">
            <a:extLst>
              <a:ext uri="{FF2B5EF4-FFF2-40B4-BE49-F238E27FC236}">
                <a16:creationId xmlns:a16="http://schemas.microsoft.com/office/drawing/2014/main" id="{34E4E85B-F2A0-4544-8B57-40DC37A9595B}"/>
              </a:ext>
            </a:extLst>
          </p:cNvPr>
          <p:cNvCxnSpPr/>
          <p:nvPr/>
        </p:nvCxnSpPr>
        <p:spPr>
          <a:xfrm>
            <a:off x="5000625" y="1643063"/>
            <a:ext cx="714375"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4819" name="Object 5">
            <a:extLst>
              <a:ext uri="{FF2B5EF4-FFF2-40B4-BE49-F238E27FC236}">
                <a16:creationId xmlns:a16="http://schemas.microsoft.com/office/drawing/2014/main" id="{FE145B03-090C-4B16-93A7-19C68C8397C3}"/>
              </a:ext>
            </a:extLst>
          </p:cNvPr>
          <p:cNvGraphicFramePr>
            <a:graphicFrameLocks noChangeAspect="1"/>
          </p:cNvGraphicFramePr>
          <p:nvPr/>
        </p:nvGraphicFramePr>
        <p:xfrm>
          <a:off x="4572000" y="785813"/>
          <a:ext cx="2319338" cy="392112"/>
        </p:xfrm>
        <a:graphic>
          <a:graphicData uri="http://schemas.openxmlformats.org/presentationml/2006/ole">
            <mc:AlternateContent xmlns:mc="http://schemas.openxmlformats.org/markup-compatibility/2006">
              <mc:Choice xmlns:v="urn:schemas-microsoft-com:vml" Requires="v">
                <p:oleObj spid="_x0000_s34906" name="Equazione" r:id="rId6" imgW="1434960" imgH="241200" progId="Equation.3">
                  <p:embed/>
                </p:oleObj>
              </mc:Choice>
              <mc:Fallback>
                <p:oleObj name="Equazione" r:id="rId6" imgW="1434960" imgH="241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785813"/>
                        <a:ext cx="2319338" cy="392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0" name="Object 8">
            <a:extLst>
              <a:ext uri="{FF2B5EF4-FFF2-40B4-BE49-F238E27FC236}">
                <a16:creationId xmlns:a16="http://schemas.microsoft.com/office/drawing/2014/main" id="{36234004-40CC-40F2-A4F7-782C6014ED9E}"/>
              </a:ext>
            </a:extLst>
          </p:cNvPr>
          <p:cNvGraphicFramePr>
            <a:graphicFrameLocks noChangeAspect="1"/>
          </p:cNvGraphicFramePr>
          <p:nvPr/>
        </p:nvGraphicFramePr>
        <p:xfrm>
          <a:off x="214313" y="4071938"/>
          <a:ext cx="6910387" cy="642937"/>
        </p:xfrm>
        <a:graphic>
          <a:graphicData uri="http://schemas.openxmlformats.org/presentationml/2006/ole">
            <mc:AlternateContent xmlns:mc="http://schemas.openxmlformats.org/markup-compatibility/2006">
              <mc:Choice xmlns:v="urn:schemas-microsoft-com:vml" Requires="v">
                <p:oleObj spid="_x0000_s34907" name="Equazione" r:id="rId8" imgW="4520880" imgH="419040" progId="Equation.3">
                  <p:embed/>
                </p:oleObj>
              </mc:Choice>
              <mc:Fallback>
                <p:oleObj name="Equazione" r:id="rId8" imgW="4520880" imgH="41904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3" y="4071938"/>
                        <a:ext cx="6910387" cy="642937"/>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53" name="Rettangolo 35">
            <a:extLst>
              <a:ext uri="{FF2B5EF4-FFF2-40B4-BE49-F238E27FC236}">
                <a16:creationId xmlns:a16="http://schemas.microsoft.com/office/drawing/2014/main" id="{5766E588-BC23-43C8-AA2E-1101060C629C}"/>
              </a:ext>
            </a:extLst>
          </p:cNvPr>
          <p:cNvSpPr>
            <a:spLocks noChangeArrowheads="1"/>
          </p:cNvSpPr>
          <p:nvPr/>
        </p:nvSpPr>
        <p:spPr bwMode="auto">
          <a:xfrm>
            <a:off x="0" y="4754563"/>
            <a:ext cx="90011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A quote elevate anche il secondo termine diventa importante. Teoricamente non avrei potuto usare la relazione sopra perché il fattore gamma non è più =2.Ma cambierebbero solo leggermente i coefficienti dell’equazione. In definitiva, ai fini dell’importanza per determinare il massimo RC, i fattori che maggiormente influiscono sono:   	Basse Quote 	              Alte quote</a:t>
            </a:r>
          </a:p>
          <a:p>
            <a:pPr algn="just" eaLnBrk="1" hangingPunct="1"/>
            <a:r>
              <a:rPr lang="it-IT" altLang="it-IT" sz="1600"/>
              <a:t>		</a:t>
            </a:r>
          </a:p>
          <a:p>
            <a:pPr algn="just" eaLnBrk="1" hangingPunct="1"/>
            <a:r>
              <a:rPr lang="it-IT" altLang="it-IT" sz="1600"/>
              <a:t>					</a:t>
            </a:r>
          </a:p>
          <a:p>
            <a:pPr algn="just" eaLnBrk="1" hangingPunct="1"/>
            <a:r>
              <a:rPr lang="it-IT" altLang="it-IT" sz="1600"/>
              <a:t> </a:t>
            </a:r>
          </a:p>
        </p:txBody>
      </p:sp>
      <p:sp>
        <p:nvSpPr>
          <p:cNvPr id="34854" name="Rettangolo 34">
            <a:extLst>
              <a:ext uri="{FF2B5EF4-FFF2-40B4-BE49-F238E27FC236}">
                <a16:creationId xmlns:a16="http://schemas.microsoft.com/office/drawing/2014/main" id="{2980D176-8EB2-417C-874C-56D9029B0B6A}"/>
              </a:ext>
            </a:extLst>
          </p:cNvPr>
          <p:cNvSpPr>
            <a:spLocks noChangeArrowheads="1"/>
          </p:cNvSpPr>
          <p:nvPr/>
        </p:nvSpPr>
        <p:spPr bwMode="auto">
          <a:xfrm>
            <a:off x="0" y="2000250"/>
            <a:ext cx="2287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A quote elevate:</a:t>
            </a:r>
          </a:p>
        </p:txBody>
      </p:sp>
      <p:graphicFrame>
        <p:nvGraphicFramePr>
          <p:cNvPr id="34821" name="Object 9">
            <a:extLst>
              <a:ext uri="{FF2B5EF4-FFF2-40B4-BE49-F238E27FC236}">
                <a16:creationId xmlns:a16="http://schemas.microsoft.com/office/drawing/2014/main" id="{519D61E0-BC7E-403B-B172-783CD1ED1570}"/>
              </a:ext>
            </a:extLst>
          </p:cNvPr>
          <p:cNvGraphicFramePr>
            <a:graphicFrameLocks noChangeAspect="1"/>
          </p:cNvGraphicFramePr>
          <p:nvPr/>
        </p:nvGraphicFramePr>
        <p:xfrm>
          <a:off x="273050" y="3517900"/>
          <a:ext cx="3870325" cy="357188"/>
        </p:xfrm>
        <a:graphic>
          <a:graphicData uri="http://schemas.openxmlformats.org/presentationml/2006/ole">
            <mc:AlternateContent xmlns:mc="http://schemas.openxmlformats.org/markup-compatibility/2006">
              <mc:Choice xmlns:v="urn:schemas-microsoft-com:vml" Requires="v">
                <p:oleObj spid="_x0000_s34908" name="Equazione" r:id="rId10" imgW="2628720" imgH="241200" progId="Equation.3">
                  <p:embed/>
                </p:oleObj>
              </mc:Choice>
              <mc:Fallback>
                <p:oleObj name="Equazione" r:id="rId10" imgW="2628720" imgH="24120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050" y="3517900"/>
                        <a:ext cx="38703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822" name="Object 10">
            <a:extLst>
              <a:ext uri="{FF2B5EF4-FFF2-40B4-BE49-F238E27FC236}">
                <a16:creationId xmlns:a16="http://schemas.microsoft.com/office/drawing/2014/main" id="{860462F8-1BC9-4353-9951-3AE64F8489D2}"/>
              </a:ext>
            </a:extLst>
          </p:cNvPr>
          <p:cNvGraphicFramePr>
            <a:graphicFrameLocks noChangeAspect="1"/>
          </p:cNvGraphicFramePr>
          <p:nvPr/>
        </p:nvGraphicFramePr>
        <p:xfrm>
          <a:off x="4357688" y="3375025"/>
          <a:ext cx="1047750" cy="582613"/>
        </p:xfrm>
        <a:graphic>
          <a:graphicData uri="http://schemas.openxmlformats.org/presentationml/2006/ole">
            <mc:AlternateContent xmlns:mc="http://schemas.openxmlformats.org/markup-compatibility/2006">
              <mc:Choice xmlns:v="urn:schemas-microsoft-com:vml" Requires="v">
                <p:oleObj spid="_x0000_s34909" name="Equazione" r:id="rId12" imgW="711000" imgH="393480" progId="Equation.3">
                  <p:embed/>
                </p:oleObj>
              </mc:Choice>
              <mc:Fallback>
                <p:oleObj name="Equazione" r:id="rId12" imgW="711000" imgH="393480" progId="Equation.3">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7688" y="3375025"/>
                        <a:ext cx="10477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823" name="Object 11">
            <a:extLst>
              <a:ext uri="{FF2B5EF4-FFF2-40B4-BE49-F238E27FC236}">
                <a16:creationId xmlns:a16="http://schemas.microsoft.com/office/drawing/2014/main" id="{75D75372-9BD6-4FE7-B665-C2B88FC2F972}"/>
              </a:ext>
            </a:extLst>
          </p:cNvPr>
          <p:cNvGraphicFramePr>
            <a:graphicFrameLocks noChangeAspect="1"/>
          </p:cNvGraphicFramePr>
          <p:nvPr/>
        </p:nvGraphicFramePr>
        <p:xfrm>
          <a:off x="5500688" y="3357563"/>
          <a:ext cx="1684337" cy="619125"/>
        </p:xfrm>
        <a:graphic>
          <a:graphicData uri="http://schemas.openxmlformats.org/presentationml/2006/ole">
            <mc:AlternateContent xmlns:mc="http://schemas.openxmlformats.org/markup-compatibility/2006">
              <mc:Choice xmlns:v="urn:schemas-microsoft-com:vml" Requires="v">
                <p:oleObj spid="_x0000_s34910" name="Equazione" r:id="rId14" imgW="1143000" imgH="419040" progId="Equation.3">
                  <p:embed/>
                </p:oleObj>
              </mc:Choice>
              <mc:Fallback>
                <p:oleObj name="Equazione" r:id="rId14" imgW="1143000" imgH="419040" progId="Equation.3">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00688" y="3357563"/>
                        <a:ext cx="168433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824" name="Object 12">
            <a:extLst>
              <a:ext uri="{FF2B5EF4-FFF2-40B4-BE49-F238E27FC236}">
                <a16:creationId xmlns:a16="http://schemas.microsoft.com/office/drawing/2014/main" id="{89903B0F-6824-4E6E-B20C-CF1040655071}"/>
              </a:ext>
            </a:extLst>
          </p:cNvPr>
          <p:cNvGraphicFramePr>
            <a:graphicFrameLocks noChangeAspect="1"/>
          </p:cNvGraphicFramePr>
          <p:nvPr/>
        </p:nvGraphicFramePr>
        <p:xfrm>
          <a:off x="7429500" y="3357563"/>
          <a:ext cx="1104900" cy="693737"/>
        </p:xfrm>
        <a:graphic>
          <a:graphicData uri="http://schemas.openxmlformats.org/presentationml/2006/ole">
            <mc:AlternateContent xmlns:mc="http://schemas.openxmlformats.org/markup-compatibility/2006">
              <mc:Choice xmlns:v="urn:schemas-microsoft-com:vml" Requires="v">
                <p:oleObj spid="_x0000_s34911" name="Equazione" r:id="rId16" imgW="749160" imgH="469800" progId="Equation.3">
                  <p:embed/>
                </p:oleObj>
              </mc:Choice>
              <mc:Fallback>
                <p:oleObj name="Equazione" r:id="rId16" imgW="749160" imgH="469800" progId="Equation.3">
                  <p:embed/>
                  <p:pic>
                    <p:nvPicPr>
                      <p:cNvPr id="0"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29500" y="3357563"/>
                        <a:ext cx="11049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825" name="Object 13">
            <a:extLst>
              <a:ext uri="{FF2B5EF4-FFF2-40B4-BE49-F238E27FC236}">
                <a16:creationId xmlns:a16="http://schemas.microsoft.com/office/drawing/2014/main" id="{E2879759-3949-40B1-A7AF-7239CBB9972D}"/>
              </a:ext>
            </a:extLst>
          </p:cNvPr>
          <p:cNvGraphicFramePr>
            <a:graphicFrameLocks noChangeAspect="1"/>
          </p:cNvGraphicFramePr>
          <p:nvPr/>
        </p:nvGraphicFramePr>
        <p:xfrm>
          <a:off x="7011988" y="5786438"/>
          <a:ext cx="488950" cy="855662"/>
        </p:xfrm>
        <a:graphic>
          <a:graphicData uri="http://schemas.openxmlformats.org/presentationml/2006/ole">
            <mc:AlternateContent xmlns:mc="http://schemas.openxmlformats.org/markup-compatibility/2006">
              <mc:Choice xmlns:v="urn:schemas-microsoft-com:vml" Requires="v">
                <p:oleObj spid="_x0000_s34912" name="Equazione" r:id="rId18" imgW="253800" imgH="444240" progId="Equation.3">
                  <p:embed/>
                </p:oleObj>
              </mc:Choice>
              <mc:Fallback>
                <p:oleObj name="Equazione" r:id="rId18" imgW="253800" imgH="444240" progId="Equation.3">
                  <p:embed/>
                  <p:pic>
                    <p:nvPicPr>
                      <p:cNvPr id="0"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11988" y="5786438"/>
                        <a:ext cx="48895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pic>
        <p:nvPicPr>
          <p:cNvPr id="34855" name="Picture 24">
            <a:extLst>
              <a:ext uri="{FF2B5EF4-FFF2-40B4-BE49-F238E27FC236}">
                <a16:creationId xmlns:a16="http://schemas.microsoft.com/office/drawing/2014/main" id="{1779DFDF-5DC7-4300-86CD-EF0F3F14B55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72250" y="1381125"/>
            <a:ext cx="257175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6" name="Rettangolo 51">
            <a:extLst>
              <a:ext uri="{FF2B5EF4-FFF2-40B4-BE49-F238E27FC236}">
                <a16:creationId xmlns:a16="http://schemas.microsoft.com/office/drawing/2014/main" id="{1F873F29-9499-4F7E-BB8F-DFF889DD55E1}"/>
              </a:ext>
            </a:extLst>
          </p:cNvPr>
          <p:cNvSpPr>
            <a:spLocks noChangeArrowheads="1"/>
          </p:cNvSpPr>
          <p:nvPr/>
        </p:nvSpPr>
        <p:spPr bwMode="auto">
          <a:xfrm>
            <a:off x="6858000" y="1357313"/>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RC</a:t>
            </a:r>
          </a:p>
          <a:p>
            <a:pPr eaLnBrk="1" hangingPunct="1"/>
            <a:r>
              <a:rPr lang="it-IT" altLang="it-IT" sz="1400"/>
              <a:t>(m/s)</a:t>
            </a:r>
          </a:p>
        </p:txBody>
      </p:sp>
      <p:graphicFrame>
        <p:nvGraphicFramePr>
          <p:cNvPr id="34826" name="Object 14">
            <a:extLst>
              <a:ext uri="{FF2B5EF4-FFF2-40B4-BE49-F238E27FC236}">
                <a16:creationId xmlns:a16="http://schemas.microsoft.com/office/drawing/2014/main" id="{F216BD8E-E308-4D00-B0E8-A5CCED080FAF}"/>
              </a:ext>
            </a:extLst>
          </p:cNvPr>
          <p:cNvGraphicFramePr>
            <a:graphicFrameLocks noChangeAspect="1"/>
          </p:cNvGraphicFramePr>
          <p:nvPr/>
        </p:nvGraphicFramePr>
        <p:xfrm>
          <a:off x="5940425" y="5786438"/>
          <a:ext cx="415925" cy="758825"/>
        </p:xfrm>
        <a:graphic>
          <a:graphicData uri="http://schemas.openxmlformats.org/presentationml/2006/ole">
            <mc:AlternateContent xmlns:mc="http://schemas.openxmlformats.org/markup-compatibility/2006">
              <mc:Choice xmlns:v="urn:schemas-microsoft-com:vml" Requires="v">
                <p:oleObj spid="_x0000_s34913" name="Equazione" r:id="rId21" imgW="215640" imgH="393480" progId="Equation.3">
                  <p:embed/>
                </p:oleObj>
              </mc:Choice>
              <mc:Fallback>
                <p:oleObj name="Equazione" r:id="rId21" imgW="215640" imgH="393480" progId="Equation.3">
                  <p:embed/>
                  <p:pic>
                    <p:nvPicPr>
                      <p:cNvPr id="0" name="Object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40425" y="5786438"/>
                        <a:ext cx="4159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827" name="Object 15">
            <a:extLst>
              <a:ext uri="{FF2B5EF4-FFF2-40B4-BE49-F238E27FC236}">
                <a16:creationId xmlns:a16="http://schemas.microsoft.com/office/drawing/2014/main" id="{FFDE2BB5-C61B-4DC0-AE44-BD38E5311F65}"/>
              </a:ext>
            </a:extLst>
          </p:cNvPr>
          <p:cNvGraphicFramePr>
            <a:graphicFrameLocks noChangeAspect="1"/>
          </p:cNvGraphicFramePr>
          <p:nvPr/>
        </p:nvGraphicFramePr>
        <p:xfrm>
          <a:off x="6440488" y="5786438"/>
          <a:ext cx="415925" cy="808037"/>
        </p:xfrm>
        <a:graphic>
          <a:graphicData uri="http://schemas.openxmlformats.org/presentationml/2006/ole">
            <mc:AlternateContent xmlns:mc="http://schemas.openxmlformats.org/markup-compatibility/2006">
              <mc:Choice xmlns:v="urn:schemas-microsoft-com:vml" Requires="v">
                <p:oleObj spid="_x0000_s34914" name="Equazione" r:id="rId23" imgW="215640" imgH="419040" progId="Equation.3">
                  <p:embed/>
                </p:oleObj>
              </mc:Choice>
              <mc:Fallback>
                <p:oleObj name="Equazione" r:id="rId23" imgW="215640" imgH="419040" progId="Equation.3">
                  <p:embed/>
                  <p:pic>
                    <p:nvPicPr>
                      <p:cNvPr id="0" name="Object 1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40488" y="5786438"/>
                        <a:ext cx="41592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828" name="Object 16">
            <a:extLst>
              <a:ext uri="{FF2B5EF4-FFF2-40B4-BE49-F238E27FC236}">
                <a16:creationId xmlns:a16="http://schemas.microsoft.com/office/drawing/2014/main" id="{C33D3205-9F76-4304-B3C3-FEB883A39D88}"/>
              </a:ext>
            </a:extLst>
          </p:cNvPr>
          <p:cNvGraphicFramePr>
            <a:graphicFrameLocks noChangeAspect="1"/>
          </p:cNvGraphicFramePr>
          <p:nvPr/>
        </p:nvGraphicFramePr>
        <p:xfrm>
          <a:off x="4368800" y="5786438"/>
          <a:ext cx="415925" cy="758825"/>
        </p:xfrm>
        <a:graphic>
          <a:graphicData uri="http://schemas.openxmlformats.org/presentationml/2006/ole">
            <mc:AlternateContent xmlns:mc="http://schemas.openxmlformats.org/markup-compatibility/2006">
              <mc:Choice xmlns:v="urn:schemas-microsoft-com:vml" Requires="v">
                <p:oleObj spid="_x0000_s34915" name="Equazione" r:id="rId25" imgW="215640" imgH="393480" progId="Equation.3">
                  <p:embed/>
                </p:oleObj>
              </mc:Choice>
              <mc:Fallback>
                <p:oleObj name="Equazione" r:id="rId25" imgW="215640" imgH="393480" progId="Equation.3">
                  <p:embed/>
                  <p:pic>
                    <p:nvPicPr>
                      <p:cNvPr id="0" name="Object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68800" y="5786438"/>
                        <a:ext cx="4159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829" name="Object 17">
            <a:extLst>
              <a:ext uri="{FF2B5EF4-FFF2-40B4-BE49-F238E27FC236}">
                <a16:creationId xmlns:a16="http://schemas.microsoft.com/office/drawing/2014/main" id="{4D9ADF77-96A8-4D78-B8FC-0AD59F9A4FC8}"/>
              </a:ext>
            </a:extLst>
          </p:cNvPr>
          <p:cNvGraphicFramePr>
            <a:graphicFrameLocks noChangeAspect="1"/>
          </p:cNvGraphicFramePr>
          <p:nvPr/>
        </p:nvGraphicFramePr>
        <p:xfrm>
          <a:off x="3797300" y="5786438"/>
          <a:ext cx="415925" cy="808037"/>
        </p:xfrm>
        <a:graphic>
          <a:graphicData uri="http://schemas.openxmlformats.org/presentationml/2006/ole">
            <mc:AlternateContent xmlns:mc="http://schemas.openxmlformats.org/markup-compatibility/2006">
              <mc:Choice xmlns:v="urn:schemas-microsoft-com:vml" Requires="v">
                <p:oleObj spid="_x0000_s34916" name="Equazione" r:id="rId26" imgW="215640" imgH="419040" progId="Equation.3">
                  <p:embed/>
                </p:oleObj>
              </mc:Choice>
              <mc:Fallback>
                <p:oleObj name="Equazione" r:id="rId26" imgW="215640" imgH="419040" progId="Equation.3">
                  <p:embed/>
                  <p:pic>
                    <p:nvPicPr>
                      <p:cNvPr id="0" name="Object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97300" y="5786438"/>
                        <a:ext cx="41592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41" name="Segnaposto piè di pagina 4">
            <a:extLst>
              <a:ext uri="{FF2B5EF4-FFF2-40B4-BE49-F238E27FC236}">
                <a16:creationId xmlns:a16="http://schemas.microsoft.com/office/drawing/2014/main" id="{03722965-F33E-461D-B997-F8AA57C65B0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6CA9804F-5858-4CA2-A60F-3F1342E47A2D}"/>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Prestazioni di salita</a:t>
            </a:r>
          </a:p>
        </p:txBody>
      </p:sp>
      <p:sp>
        <p:nvSpPr>
          <p:cNvPr id="93187" name="Rectangle 3">
            <a:extLst>
              <a:ext uri="{FF2B5EF4-FFF2-40B4-BE49-F238E27FC236}">
                <a16:creationId xmlns:a16="http://schemas.microsoft.com/office/drawing/2014/main" id="{96BEDA93-DDF8-484B-AFA6-3FC5B6F4FE98}"/>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88" name="Rectangle 4">
            <a:extLst>
              <a:ext uri="{FF2B5EF4-FFF2-40B4-BE49-F238E27FC236}">
                <a16:creationId xmlns:a16="http://schemas.microsoft.com/office/drawing/2014/main" id="{BD540C48-973B-4B7E-9301-CBF75747FE24}"/>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89" name="Rectangle 5">
            <a:extLst>
              <a:ext uri="{FF2B5EF4-FFF2-40B4-BE49-F238E27FC236}">
                <a16:creationId xmlns:a16="http://schemas.microsoft.com/office/drawing/2014/main" id="{6D99EC54-EE94-4B99-A1C8-9F550430A046}"/>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90" name="Rectangle 6">
            <a:extLst>
              <a:ext uri="{FF2B5EF4-FFF2-40B4-BE49-F238E27FC236}">
                <a16:creationId xmlns:a16="http://schemas.microsoft.com/office/drawing/2014/main" id="{81F00214-5F4D-4340-98B4-057548D9FB7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91" name="Rectangle 7">
            <a:extLst>
              <a:ext uri="{FF2B5EF4-FFF2-40B4-BE49-F238E27FC236}">
                <a16:creationId xmlns:a16="http://schemas.microsoft.com/office/drawing/2014/main" id="{FC788703-6BFF-4136-B64B-9796C14CD9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92" name="Text Box 8">
            <a:extLst>
              <a:ext uri="{FF2B5EF4-FFF2-40B4-BE49-F238E27FC236}">
                <a16:creationId xmlns:a16="http://schemas.microsoft.com/office/drawing/2014/main" id="{B30328CE-6404-4B7E-AEA5-5378E20DFDD8}"/>
              </a:ext>
            </a:extLst>
          </p:cNvPr>
          <p:cNvSpPr txBox="1">
            <a:spLocks noChangeArrowheads="1"/>
          </p:cNvSpPr>
          <p:nvPr/>
        </p:nvSpPr>
        <p:spPr bwMode="auto">
          <a:xfrm>
            <a:off x="3786188" y="0"/>
            <a:ext cx="192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VEL GETTO</a:t>
            </a:r>
          </a:p>
        </p:txBody>
      </p:sp>
      <p:sp>
        <p:nvSpPr>
          <p:cNvPr id="93193" name="Rectangle 9">
            <a:extLst>
              <a:ext uri="{FF2B5EF4-FFF2-40B4-BE49-F238E27FC236}">
                <a16:creationId xmlns:a16="http://schemas.microsoft.com/office/drawing/2014/main" id="{AA4F0416-40B6-4176-B516-86FF3205563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94" name="Rectangle 10">
            <a:extLst>
              <a:ext uri="{FF2B5EF4-FFF2-40B4-BE49-F238E27FC236}">
                <a16:creationId xmlns:a16="http://schemas.microsoft.com/office/drawing/2014/main" id="{27350137-EC88-43F9-B769-1620993AB03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95" name="Rectangle 11">
            <a:extLst>
              <a:ext uri="{FF2B5EF4-FFF2-40B4-BE49-F238E27FC236}">
                <a16:creationId xmlns:a16="http://schemas.microsoft.com/office/drawing/2014/main" id="{B7793B59-FDB9-47B8-BE7F-0CD3DDB26AF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96" name="Rectangle 12">
            <a:extLst>
              <a:ext uri="{FF2B5EF4-FFF2-40B4-BE49-F238E27FC236}">
                <a16:creationId xmlns:a16="http://schemas.microsoft.com/office/drawing/2014/main" id="{9364D407-7304-404D-AFA9-BBDEF94B739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97" name="Rectangle 13">
            <a:extLst>
              <a:ext uri="{FF2B5EF4-FFF2-40B4-BE49-F238E27FC236}">
                <a16:creationId xmlns:a16="http://schemas.microsoft.com/office/drawing/2014/main" id="{496133D2-B367-4536-BCE4-4D96AFF36BA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98" name="Rectangle 14">
            <a:extLst>
              <a:ext uri="{FF2B5EF4-FFF2-40B4-BE49-F238E27FC236}">
                <a16:creationId xmlns:a16="http://schemas.microsoft.com/office/drawing/2014/main" id="{BC8D54BF-DFD2-4053-9393-41A80AF17BC3}"/>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199" name="Rectangle 15">
            <a:extLst>
              <a:ext uri="{FF2B5EF4-FFF2-40B4-BE49-F238E27FC236}">
                <a16:creationId xmlns:a16="http://schemas.microsoft.com/office/drawing/2014/main" id="{E41DE473-AD19-4545-B6B5-D59A80C57D5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200" name="Rectangle 16">
            <a:extLst>
              <a:ext uri="{FF2B5EF4-FFF2-40B4-BE49-F238E27FC236}">
                <a16:creationId xmlns:a16="http://schemas.microsoft.com/office/drawing/2014/main" id="{D6C29BD6-211A-463F-8D48-0A2E72903B40}"/>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201" name="Rectangle 17">
            <a:extLst>
              <a:ext uri="{FF2B5EF4-FFF2-40B4-BE49-F238E27FC236}">
                <a16:creationId xmlns:a16="http://schemas.microsoft.com/office/drawing/2014/main" id="{C5B1BEBD-9CF9-4AA5-91F6-677CB0D4DF5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202" name="Rectangle 18">
            <a:extLst>
              <a:ext uri="{FF2B5EF4-FFF2-40B4-BE49-F238E27FC236}">
                <a16:creationId xmlns:a16="http://schemas.microsoft.com/office/drawing/2014/main" id="{E98CEDA8-5137-48B0-A85A-87D0CE8A3747}"/>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203" name="Rectangle 19">
            <a:extLst>
              <a:ext uri="{FF2B5EF4-FFF2-40B4-BE49-F238E27FC236}">
                <a16:creationId xmlns:a16="http://schemas.microsoft.com/office/drawing/2014/main" id="{40350ED4-7175-42F1-89DB-4105F36087F8}"/>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3204" name="Segnaposto numero diapositiva 21">
            <a:extLst>
              <a:ext uri="{FF2B5EF4-FFF2-40B4-BE49-F238E27FC236}">
                <a16:creationId xmlns:a16="http://schemas.microsoft.com/office/drawing/2014/main" id="{A3C2F89B-2642-4DB6-9B59-B819C6E6C0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40C7A20-8B05-4F01-96D2-FD5F2322BC23}" type="slidenum">
              <a:rPr lang="it-IT" altLang="it-IT" sz="1400"/>
              <a:pPr eaLnBrk="1" hangingPunct="1"/>
              <a:t>43</a:t>
            </a:fld>
            <a:endParaRPr lang="it-IT" altLang="it-IT" sz="1400"/>
          </a:p>
        </p:txBody>
      </p:sp>
      <p:sp>
        <p:nvSpPr>
          <p:cNvPr id="93206" name="Rettangolo 23">
            <a:extLst>
              <a:ext uri="{FF2B5EF4-FFF2-40B4-BE49-F238E27FC236}">
                <a16:creationId xmlns:a16="http://schemas.microsoft.com/office/drawing/2014/main" id="{37E82627-82BB-42CC-891B-06D6C72E3534}"/>
              </a:ext>
            </a:extLst>
          </p:cNvPr>
          <p:cNvSpPr>
            <a:spLocks noChangeArrowheads="1"/>
          </p:cNvSpPr>
          <p:nvPr/>
        </p:nvSpPr>
        <p:spPr bwMode="auto">
          <a:xfrm>
            <a:off x="71438" y="500063"/>
            <a:ext cx="6286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Se andiamo a considerare le reali curve di spinta al variare di velocità e quota per un velivolo da trasporto a getto motorizzato con motori turbofan ad alto BPR :</a:t>
            </a:r>
          </a:p>
        </p:txBody>
      </p:sp>
      <p:pic>
        <p:nvPicPr>
          <p:cNvPr id="93207" name="Picture 3">
            <a:extLst>
              <a:ext uri="{FF2B5EF4-FFF2-40B4-BE49-F238E27FC236}">
                <a16:creationId xmlns:a16="http://schemas.microsoft.com/office/drawing/2014/main" id="{9B76365F-8CBA-490E-856D-EEEAF66F9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13" y="1201738"/>
            <a:ext cx="25717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8" name="Rettangolo 86">
            <a:extLst>
              <a:ext uri="{FF2B5EF4-FFF2-40B4-BE49-F238E27FC236}">
                <a16:creationId xmlns:a16="http://schemas.microsoft.com/office/drawing/2014/main" id="{76ACFD27-5CDF-4149-929A-CF8818247315}"/>
              </a:ext>
            </a:extLst>
          </p:cNvPr>
          <p:cNvSpPr>
            <a:spLocks noChangeArrowheads="1"/>
          </p:cNvSpPr>
          <p:nvPr/>
        </p:nvSpPr>
        <p:spPr bwMode="auto">
          <a:xfrm>
            <a:off x="4751388" y="2487613"/>
            <a:ext cx="2678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Motore TFAN ad alto BPR</a:t>
            </a:r>
          </a:p>
          <a:p>
            <a:pPr eaLnBrk="1" hangingPunct="1"/>
            <a:r>
              <a:rPr lang="it-IT" altLang="it-IT" sz="1600"/>
              <a:t>      (HBPR), BPR=5-6</a:t>
            </a:r>
          </a:p>
        </p:txBody>
      </p:sp>
      <p:sp>
        <p:nvSpPr>
          <p:cNvPr id="93209" name="Rettangolo 28">
            <a:extLst>
              <a:ext uri="{FF2B5EF4-FFF2-40B4-BE49-F238E27FC236}">
                <a16:creationId xmlns:a16="http://schemas.microsoft.com/office/drawing/2014/main" id="{496D6201-09BF-448C-8C66-B3D6D4F75782}"/>
              </a:ext>
            </a:extLst>
          </p:cNvPr>
          <p:cNvSpPr>
            <a:spLocks noChangeArrowheads="1"/>
          </p:cNvSpPr>
          <p:nvPr/>
        </p:nvSpPr>
        <p:spPr bwMode="auto">
          <a:xfrm>
            <a:off x="0" y="1357313"/>
            <a:ext cx="5072063"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Velivolo tipo Boeing 737:</a:t>
            </a:r>
          </a:p>
          <a:p>
            <a:pPr algn="just" eaLnBrk="1" hangingPunct="1"/>
            <a:r>
              <a:rPr lang="it-IT" altLang="it-IT" sz="1600"/>
              <a:t>W=60000 Kg    S=100 m^2    b=28.5m   AR=8.1</a:t>
            </a:r>
          </a:p>
          <a:p>
            <a:pPr algn="just" eaLnBrk="1" hangingPunct="1"/>
            <a:r>
              <a:rPr lang="it-IT" altLang="it-IT" sz="1600"/>
              <a:t>Cdo=0.020  e=0.80</a:t>
            </a:r>
          </a:p>
          <a:p>
            <a:pPr algn="just" eaLnBrk="1" hangingPunct="1"/>
            <a:r>
              <a:rPr lang="it-IT" altLang="it-IT" sz="1600"/>
              <a:t>To=2 x 10000 Kg=20000 Kg </a:t>
            </a:r>
          </a:p>
          <a:p>
            <a:pPr algn="just" eaLnBrk="1" hangingPunct="1"/>
            <a:endParaRPr lang="it-IT" altLang="it-IT" sz="1600"/>
          </a:p>
          <a:p>
            <a:pPr algn="just" eaLnBrk="1" hangingPunct="1"/>
            <a:r>
              <a:rPr lang="it-IT" altLang="it-IT" sz="1600"/>
              <a:t>CL</a:t>
            </a:r>
            <a:r>
              <a:rPr lang="it-IT" altLang="it-IT" sz="900"/>
              <a:t>E</a:t>
            </a:r>
            <a:r>
              <a:rPr lang="it-IT" altLang="it-IT" sz="1600"/>
              <a:t>=0.64	E</a:t>
            </a:r>
            <a:r>
              <a:rPr lang="it-IT" altLang="it-IT" sz="900"/>
              <a:t>E</a:t>
            </a:r>
            <a:r>
              <a:rPr lang="it-IT" altLang="it-IT" sz="1600"/>
              <a:t>= E</a:t>
            </a:r>
            <a:r>
              <a:rPr lang="it-IT" altLang="it-IT" sz="900"/>
              <a:t>MAX</a:t>
            </a:r>
            <a:r>
              <a:rPr lang="it-IT" altLang="it-IT" sz="1600"/>
              <a:t>=15.97 (circa 16)</a:t>
            </a:r>
          </a:p>
          <a:p>
            <a:pPr algn="just" eaLnBrk="1" hangingPunct="1"/>
            <a:r>
              <a:rPr lang="it-IT" altLang="it-IT" sz="1600"/>
              <a:t>V</a:t>
            </a:r>
            <a:r>
              <a:rPr lang="it-IT" altLang="it-IT" sz="900"/>
              <a:t>E</a:t>
            </a:r>
            <a:r>
              <a:rPr lang="it-IT" altLang="it-IT" sz="1600"/>
              <a:t>=122.6 m/s = 441 Km/h (S/L)</a:t>
            </a:r>
          </a:p>
          <a:p>
            <a:pPr algn="just" eaLnBrk="1" hangingPunct="1"/>
            <a:r>
              <a:rPr lang="it-IT" altLang="it-IT" sz="1600"/>
              <a:t>D</a:t>
            </a:r>
            <a:r>
              <a:rPr lang="it-IT" altLang="it-IT" sz="900"/>
              <a:t>E</a:t>
            </a:r>
            <a:r>
              <a:rPr lang="it-IT" altLang="it-IT" sz="1600"/>
              <a:t>=3756 Kgf = 36830 N</a:t>
            </a:r>
          </a:p>
          <a:p>
            <a:pPr algn="just" eaLnBrk="1" hangingPunct="1"/>
            <a:r>
              <a:rPr lang="it-IT" altLang="it-IT" sz="1600">
                <a:latin typeface="Symbol" panose="05050102010706020507" pitchFamily="18" charset="2"/>
              </a:rPr>
              <a:t>P</a:t>
            </a:r>
            <a:r>
              <a:rPr lang="it-IT" altLang="it-IT" sz="900"/>
              <a:t>E</a:t>
            </a:r>
            <a:r>
              <a:rPr lang="it-IT" altLang="it-IT" sz="1600"/>
              <a:t>=D</a:t>
            </a:r>
            <a:r>
              <a:rPr lang="it-IT" altLang="it-IT" sz="900"/>
              <a:t>E * </a:t>
            </a:r>
            <a:r>
              <a:rPr lang="it-IT" altLang="it-IT" sz="1600"/>
              <a:t>V</a:t>
            </a:r>
            <a:r>
              <a:rPr lang="it-IT" altLang="it-IT" sz="900"/>
              <a:t>E </a:t>
            </a:r>
            <a:r>
              <a:rPr lang="it-IT" altLang="it-IT" sz="1600"/>
              <a:t>= 4516 kW (S/L)</a:t>
            </a:r>
          </a:p>
          <a:p>
            <a:pPr algn="just" eaLnBrk="1" hangingPunct="1"/>
            <a:endParaRPr lang="it-IT" altLang="it-IT" sz="1600"/>
          </a:p>
          <a:p>
            <a:pPr algn="just" eaLnBrk="1" hangingPunct="1"/>
            <a:r>
              <a:rPr lang="it-IT" altLang="it-IT" sz="1600"/>
              <a:t>Con le curve di spinta del motore assunte (MODELLO PRESENTATO NEL CAP. 6), con il fattore K</a:t>
            </a:r>
            <a:r>
              <a:rPr lang="it-IT" altLang="it-IT" sz="900"/>
              <a:t>MZ  </a:t>
            </a:r>
            <a:r>
              <a:rPr lang="it-IT" altLang="it-IT" sz="1600"/>
              <a:t>a destra (condizioni di crociera) moltiplicato per 0.87( e non per 0.83 come fatto per la crociera in quanto è possibile sfruttare maggiormente il motore, cioè ad un rpm maggiore perché la salita è relativamente breve (15-20 min) rispetto alla crociera, </a:t>
            </a:r>
          </a:p>
          <a:p>
            <a:pPr algn="just" eaLnBrk="1" hangingPunct="1"/>
            <a:endParaRPr lang="it-IT" altLang="it-IT" sz="1600"/>
          </a:p>
          <a:p>
            <a:pPr algn="just" eaLnBrk="1" hangingPunct="1"/>
            <a:r>
              <a:rPr lang="it-IT" altLang="it-IT" sz="1600"/>
              <a:t>SI OTTENGONO LE CURVE ALLA PAGINA SEGUENTE:</a:t>
            </a:r>
          </a:p>
          <a:p>
            <a:pPr algn="just" eaLnBrk="1" hangingPunct="1"/>
            <a:endParaRPr lang="it-IT" altLang="it-IT" sz="1600"/>
          </a:p>
        </p:txBody>
      </p:sp>
      <p:pic>
        <p:nvPicPr>
          <p:cNvPr id="93210" name="Picture 3">
            <a:extLst>
              <a:ext uri="{FF2B5EF4-FFF2-40B4-BE49-F238E27FC236}">
                <a16:creationId xmlns:a16="http://schemas.microsoft.com/office/drawing/2014/main" id="{7B70977C-7207-49F3-BA26-1800A6F6A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38" y="71438"/>
            <a:ext cx="2786062"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11" name="Picture 29">
            <a:extLst>
              <a:ext uri="{FF2B5EF4-FFF2-40B4-BE49-F238E27FC236}">
                <a16:creationId xmlns:a16="http://schemas.microsoft.com/office/drawing/2014/main" id="{9CBBA42D-7E47-455F-B40E-19E26F6E1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5" y="3143250"/>
            <a:ext cx="402907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Segnaposto piè di pagina 4">
            <a:extLst>
              <a:ext uri="{FF2B5EF4-FFF2-40B4-BE49-F238E27FC236}">
                <a16:creationId xmlns:a16="http://schemas.microsoft.com/office/drawing/2014/main" id="{531E9171-1A5A-427B-9181-1A43F11FF85A}"/>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33" descr="t-fan-dec">
            <a:extLst>
              <a:ext uri="{FF2B5EF4-FFF2-40B4-BE49-F238E27FC236}">
                <a16:creationId xmlns:a16="http://schemas.microsoft.com/office/drawing/2014/main" id="{BEA2CFCA-E1A8-4196-A0CD-582A54B6E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2643188"/>
            <a:ext cx="2000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43">
            <a:extLst>
              <a:ext uri="{FF2B5EF4-FFF2-40B4-BE49-F238E27FC236}">
                <a16:creationId xmlns:a16="http://schemas.microsoft.com/office/drawing/2014/main" id="{36C74819-A26D-42C8-8DC9-1099F291B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500563"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42">
            <a:extLst>
              <a:ext uri="{FF2B5EF4-FFF2-40B4-BE49-F238E27FC236}">
                <a16:creationId xmlns:a16="http://schemas.microsoft.com/office/drawing/2014/main" id="{04138CB4-F375-48C7-BF55-B11475FD70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8625"/>
            <a:ext cx="421481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Rectangle 2">
            <a:extLst>
              <a:ext uri="{FF2B5EF4-FFF2-40B4-BE49-F238E27FC236}">
                <a16:creationId xmlns:a16="http://schemas.microsoft.com/office/drawing/2014/main" id="{889FD82F-A20E-4D91-BFDE-DD61A0663D72}"/>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Prestazioni di salita</a:t>
            </a:r>
          </a:p>
        </p:txBody>
      </p:sp>
      <p:sp>
        <p:nvSpPr>
          <p:cNvPr id="35850" name="Rectangle 3">
            <a:extLst>
              <a:ext uri="{FF2B5EF4-FFF2-40B4-BE49-F238E27FC236}">
                <a16:creationId xmlns:a16="http://schemas.microsoft.com/office/drawing/2014/main" id="{5B346AC6-28E6-493F-8361-BF3C549FF491}"/>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51" name="Rectangle 4">
            <a:extLst>
              <a:ext uri="{FF2B5EF4-FFF2-40B4-BE49-F238E27FC236}">
                <a16:creationId xmlns:a16="http://schemas.microsoft.com/office/drawing/2014/main" id="{462E0362-DCE6-44F3-92F9-ADEE55B572D7}"/>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52" name="Rectangle 5">
            <a:extLst>
              <a:ext uri="{FF2B5EF4-FFF2-40B4-BE49-F238E27FC236}">
                <a16:creationId xmlns:a16="http://schemas.microsoft.com/office/drawing/2014/main" id="{D95A4499-2483-42BA-B236-0024CE90FA05}"/>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53" name="Rectangle 6">
            <a:extLst>
              <a:ext uri="{FF2B5EF4-FFF2-40B4-BE49-F238E27FC236}">
                <a16:creationId xmlns:a16="http://schemas.microsoft.com/office/drawing/2014/main" id="{280F021B-EBE7-444D-8442-164C3FCE8FF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54" name="Rectangle 7">
            <a:extLst>
              <a:ext uri="{FF2B5EF4-FFF2-40B4-BE49-F238E27FC236}">
                <a16:creationId xmlns:a16="http://schemas.microsoft.com/office/drawing/2014/main" id="{16377917-FDF4-48B4-BCBD-5F2909B1ECE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55" name="Text Box 8">
            <a:extLst>
              <a:ext uri="{FF2B5EF4-FFF2-40B4-BE49-F238E27FC236}">
                <a16:creationId xmlns:a16="http://schemas.microsoft.com/office/drawing/2014/main" id="{1CA60C00-1108-4DBE-A32A-09C1DC88A92D}"/>
              </a:ext>
            </a:extLst>
          </p:cNvPr>
          <p:cNvSpPr txBox="1">
            <a:spLocks noChangeArrowheads="1"/>
          </p:cNvSpPr>
          <p:nvPr/>
        </p:nvSpPr>
        <p:spPr bwMode="auto">
          <a:xfrm>
            <a:off x="3786188" y="0"/>
            <a:ext cx="192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VEL GETTO</a:t>
            </a:r>
          </a:p>
        </p:txBody>
      </p:sp>
      <p:sp>
        <p:nvSpPr>
          <p:cNvPr id="35856" name="Rectangle 9">
            <a:extLst>
              <a:ext uri="{FF2B5EF4-FFF2-40B4-BE49-F238E27FC236}">
                <a16:creationId xmlns:a16="http://schemas.microsoft.com/office/drawing/2014/main" id="{F2F022B9-6942-4D1E-AED9-13FBFE13A61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57" name="Rectangle 10">
            <a:extLst>
              <a:ext uri="{FF2B5EF4-FFF2-40B4-BE49-F238E27FC236}">
                <a16:creationId xmlns:a16="http://schemas.microsoft.com/office/drawing/2014/main" id="{9C988BC8-6E84-45C9-B295-FD161556A8D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58" name="Rectangle 11">
            <a:extLst>
              <a:ext uri="{FF2B5EF4-FFF2-40B4-BE49-F238E27FC236}">
                <a16:creationId xmlns:a16="http://schemas.microsoft.com/office/drawing/2014/main" id="{88873648-50DF-4423-8AAD-97A37DEB063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59" name="Rectangle 12">
            <a:extLst>
              <a:ext uri="{FF2B5EF4-FFF2-40B4-BE49-F238E27FC236}">
                <a16:creationId xmlns:a16="http://schemas.microsoft.com/office/drawing/2014/main" id="{58918626-A56D-477C-B0ED-F83CA241BB7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60" name="Rectangle 13">
            <a:extLst>
              <a:ext uri="{FF2B5EF4-FFF2-40B4-BE49-F238E27FC236}">
                <a16:creationId xmlns:a16="http://schemas.microsoft.com/office/drawing/2014/main" id="{D3EF775A-5397-49AA-B802-E2567409F5B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61" name="Rectangle 14">
            <a:extLst>
              <a:ext uri="{FF2B5EF4-FFF2-40B4-BE49-F238E27FC236}">
                <a16:creationId xmlns:a16="http://schemas.microsoft.com/office/drawing/2014/main" id="{15FDB37E-B220-4511-8969-CCE841E52597}"/>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62" name="Rectangle 15">
            <a:extLst>
              <a:ext uri="{FF2B5EF4-FFF2-40B4-BE49-F238E27FC236}">
                <a16:creationId xmlns:a16="http://schemas.microsoft.com/office/drawing/2014/main" id="{EFE2830A-86BA-433F-BF50-1268B045B25D}"/>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63" name="Rectangle 16">
            <a:extLst>
              <a:ext uri="{FF2B5EF4-FFF2-40B4-BE49-F238E27FC236}">
                <a16:creationId xmlns:a16="http://schemas.microsoft.com/office/drawing/2014/main" id="{29D481E0-EF14-4F58-9EC8-4C7DF0D9EAEF}"/>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64" name="Rectangle 17">
            <a:extLst>
              <a:ext uri="{FF2B5EF4-FFF2-40B4-BE49-F238E27FC236}">
                <a16:creationId xmlns:a16="http://schemas.microsoft.com/office/drawing/2014/main" id="{1C3BADE8-F63E-4672-A7F0-579D7597F94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65" name="Rectangle 18">
            <a:extLst>
              <a:ext uri="{FF2B5EF4-FFF2-40B4-BE49-F238E27FC236}">
                <a16:creationId xmlns:a16="http://schemas.microsoft.com/office/drawing/2014/main" id="{7F573390-1379-4902-905A-6172E59048BA}"/>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66" name="Rectangle 19">
            <a:extLst>
              <a:ext uri="{FF2B5EF4-FFF2-40B4-BE49-F238E27FC236}">
                <a16:creationId xmlns:a16="http://schemas.microsoft.com/office/drawing/2014/main" id="{717811FC-EE1D-4473-B4B3-12A3874D868C}"/>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5867" name="Segnaposto numero diapositiva 21">
            <a:extLst>
              <a:ext uri="{FF2B5EF4-FFF2-40B4-BE49-F238E27FC236}">
                <a16:creationId xmlns:a16="http://schemas.microsoft.com/office/drawing/2014/main" id="{1A215D71-6A3F-4420-8631-B0329BE0CA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1BEF3B4-3BB6-4324-8038-31EB95389AF8}" type="slidenum">
              <a:rPr lang="it-IT" altLang="it-IT" sz="1400"/>
              <a:pPr eaLnBrk="1" hangingPunct="1"/>
              <a:t>44</a:t>
            </a:fld>
            <a:endParaRPr lang="it-IT" altLang="it-IT" sz="1400"/>
          </a:p>
        </p:txBody>
      </p:sp>
      <p:sp>
        <p:nvSpPr>
          <p:cNvPr id="35869" name="Rettangolo 28">
            <a:extLst>
              <a:ext uri="{FF2B5EF4-FFF2-40B4-BE49-F238E27FC236}">
                <a16:creationId xmlns:a16="http://schemas.microsoft.com/office/drawing/2014/main" id="{1F7C5DC7-6FB9-4BDD-8D93-F27CFC487A73}"/>
              </a:ext>
            </a:extLst>
          </p:cNvPr>
          <p:cNvSpPr>
            <a:spLocks noChangeArrowheads="1"/>
          </p:cNvSpPr>
          <p:nvPr/>
        </p:nvSpPr>
        <p:spPr bwMode="auto">
          <a:xfrm>
            <a:off x="5643563" y="19050"/>
            <a:ext cx="2500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a:t>Velivolo tipo Boeing 737</a:t>
            </a:r>
            <a:r>
              <a:rPr lang="it-IT" altLang="it-IT" sz="1600"/>
              <a:t>:</a:t>
            </a:r>
          </a:p>
        </p:txBody>
      </p:sp>
      <p:sp>
        <p:nvSpPr>
          <p:cNvPr id="35870" name="Rettangolo 23">
            <a:extLst>
              <a:ext uri="{FF2B5EF4-FFF2-40B4-BE49-F238E27FC236}">
                <a16:creationId xmlns:a16="http://schemas.microsoft.com/office/drawing/2014/main" id="{A27D360E-1136-431B-813B-94E0643D1ADE}"/>
              </a:ext>
            </a:extLst>
          </p:cNvPr>
          <p:cNvSpPr>
            <a:spLocks noChangeArrowheads="1"/>
          </p:cNvSpPr>
          <p:nvPr/>
        </p:nvSpPr>
        <p:spPr bwMode="auto">
          <a:xfrm>
            <a:off x="2357438" y="2928938"/>
            <a:ext cx="9286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V (Km/hr)</a:t>
            </a:r>
          </a:p>
        </p:txBody>
      </p:sp>
      <p:sp>
        <p:nvSpPr>
          <p:cNvPr id="35871" name="Rettangolo 24">
            <a:extLst>
              <a:ext uri="{FF2B5EF4-FFF2-40B4-BE49-F238E27FC236}">
                <a16:creationId xmlns:a16="http://schemas.microsoft.com/office/drawing/2014/main" id="{51851236-5576-481A-AE77-8B8AAB18EFA1}"/>
              </a:ext>
            </a:extLst>
          </p:cNvPr>
          <p:cNvSpPr>
            <a:spLocks noChangeArrowheads="1"/>
          </p:cNvSpPr>
          <p:nvPr/>
        </p:nvSpPr>
        <p:spPr bwMode="auto">
          <a:xfrm>
            <a:off x="357188" y="500063"/>
            <a:ext cx="928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T e D</a:t>
            </a:r>
          </a:p>
          <a:p>
            <a:pPr eaLnBrk="1" hangingPunct="1"/>
            <a:r>
              <a:rPr lang="it-IT" altLang="it-IT" sz="1000"/>
              <a:t>(Kgf)</a:t>
            </a:r>
          </a:p>
        </p:txBody>
      </p:sp>
      <p:sp>
        <p:nvSpPr>
          <p:cNvPr id="35872" name="Rettangolo 26">
            <a:extLst>
              <a:ext uri="{FF2B5EF4-FFF2-40B4-BE49-F238E27FC236}">
                <a16:creationId xmlns:a16="http://schemas.microsoft.com/office/drawing/2014/main" id="{52BCDAD9-1B3B-4584-B27A-3AF94C7E3754}"/>
              </a:ext>
            </a:extLst>
          </p:cNvPr>
          <p:cNvSpPr>
            <a:spLocks noChangeArrowheads="1"/>
          </p:cNvSpPr>
          <p:nvPr/>
        </p:nvSpPr>
        <p:spPr bwMode="auto">
          <a:xfrm>
            <a:off x="2071688" y="2111375"/>
            <a:ext cx="785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Td_Climb</a:t>
            </a:r>
          </a:p>
        </p:txBody>
      </p:sp>
      <p:sp>
        <p:nvSpPr>
          <p:cNvPr id="35873" name="Rettangolo 27">
            <a:extLst>
              <a:ext uri="{FF2B5EF4-FFF2-40B4-BE49-F238E27FC236}">
                <a16:creationId xmlns:a16="http://schemas.microsoft.com/office/drawing/2014/main" id="{F1956D85-A160-4A33-A8C9-589C6B9BBC27}"/>
              </a:ext>
            </a:extLst>
          </p:cNvPr>
          <p:cNvSpPr>
            <a:spLocks noChangeArrowheads="1"/>
          </p:cNvSpPr>
          <p:nvPr/>
        </p:nvSpPr>
        <p:spPr bwMode="auto">
          <a:xfrm>
            <a:off x="857250" y="1428750"/>
            <a:ext cx="7143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Td_Tfan</a:t>
            </a:r>
          </a:p>
        </p:txBody>
      </p:sp>
      <p:sp>
        <p:nvSpPr>
          <p:cNvPr id="35874" name="Rettangolo 29">
            <a:extLst>
              <a:ext uri="{FF2B5EF4-FFF2-40B4-BE49-F238E27FC236}">
                <a16:creationId xmlns:a16="http://schemas.microsoft.com/office/drawing/2014/main" id="{54EE168C-4597-4EC4-8935-FF8D520636B2}"/>
              </a:ext>
            </a:extLst>
          </p:cNvPr>
          <p:cNvSpPr>
            <a:spLocks noChangeArrowheads="1"/>
          </p:cNvSpPr>
          <p:nvPr/>
        </p:nvSpPr>
        <p:spPr bwMode="auto">
          <a:xfrm>
            <a:off x="3571875" y="477838"/>
            <a:ext cx="454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b="1"/>
              <a:t>S/L</a:t>
            </a:r>
            <a:endParaRPr lang="it-IT" altLang="it-IT" sz="1400"/>
          </a:p>
        </p:txBody>
      </p:sp>
      <p:graphicFrame>
        <p:nvGraphicFramePr>
          <p:cNvPr id="35842" name="Object 27">
            <a:extLst>
              <a:ext uri="{FF2B5EF4-FFF2-40B4-BE49-F238E27FC236}">
                <a16:creationId xmlns:a16="http://schemas.microsoft.com/office/drawing/2014/main" id="{C462D7DE-3C67-4BE6-97CA-9A12570B77F6}"/>
              </a:ext>
            </a:extLst>
          </p:cNvPr>
          <p:cNvGraphicFramePr>
            <a:graphicFrameLocks noChangeAspect="1"/>
          </p:cNvGraphicFramePr>
          <p:nvPr/>
        </p:nvGraphicFramePr>
        <p:xfrm>
          <a:off x="5429250" y="428625"/>
          <a:ext cx="2006600" cy="354013"/>
        </p:xfrm>
        <a:graphic>
          <a:graphicData uri="http://schemas.openxmlformats.org/presentationml/2006/ole">
            <mc:AlternateContent xmlns:mc="http://schemas.openxmlformats.org/markup-compatibility/2006">
              <mc:Choice xmlns:v="urn:schemas-microsoft-com:vml" Requires="v">
                <p:oleObj spid="_x0000_s35903" name="Equazione" r:id="rId6" imgW="1371600" imgH="241200" progId="Equation.3">
                  <p:embed/>
                </p:oleObj>
              </mc:Choice>
              <mc:Fallback>
                <p:oleObj name="Equazione" r:id="rId6" imgW="1371600" imgH="241200" progId="Equation.3">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0" y="428625"/>
                        <a:ext cx="2006600" cy="354013"/>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3" name="Object 5">
            <a:extLst>
              <a:ext uri="{FF2B5EF4-FFF2-40B4-BE49-F238E27FC236}">
                <a16:creationId xmlns:a16="http://schemas.microsoft.com/office/drawing/2014/main" id="{A4927DFE-A545-4771-B157-D515D8709D31}"/>
              </a:ext>
            </a:extLst>
          </p:cNvPr>
          <p:cNvGraphicFramePr>
            <a:graphicFrameLocks noChangeAspect="1"/>
          </p:cNvGraphicFramePr>
          <p:nvPr/>
        </p:nvGraphicFramePr>
        <p:xfrm>
          <a:off x="4429125" y="2286000"/>
          <a:ext cx="3643313" cy="461963"/>
        </p:xfrm>
        <a:graphic>
          <a:graphicData uri="http://schemas.openxmlformats.org/presentationml/2006/ole">
            <mc:AlternateContent xmlns:mc="http://schemas.openxmlformats.org/markup-compatibility/2006">
              <mc:Choice xmlns:v="urn:schemas-microsoft-com:vml" Requires="v">
                <p:oleObj spid="_x0000_s35904" name="Equazione" r:id="rId8" imgW="2108160" imgH="266400" progId="Equation.3">
                  <p:embed/>
                </p:oleObj>
              </mc:Choice>
              <mc:Fallback>
                <p:oleObj name="Equazione" r:id="rId8" imgW="2108160" imgH="2664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9125" y="2286000"/>
                        <a:ext cx="3643313" cy="461963"/>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75" name="Rettangolo 53">
            <a:extLst>
              <a:ext uri="{FF2B5EF4-FFF2-40B4-BE49-F238E27FC236}">
                <a16:creationId xmlns:a16="http://schemas.microsoft.com/office/drawing/2014/main" id="{085AA317-A92D-461C-B5BB-9EED00D528BE}"/>
              </a:ext>
            </a:extLst>
          </p:cNvPr>
          <p:cNvSpPr>
            <a:spLocks noChangeArrowheads="1"/>
          </p:cNvSpPr>
          <p:nvPr/>
        </p:nvSpPr>
        <p:spPr bwMode="auto">
          <a:xfrm>
            <a:off x="6929438" y="3000375"/>
            <a:ext cx="4572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K</a:t>
            </a:r>
            <a:r>
              <a:rPr lang="it-IT" altLang="it-IT" sz="1100"/>
              <a:t>T</a:t>
            </a:r>
            <a:endParaRPr lang="it-IT" altLang="it-IT"/>
          </a:p>
        </p:txBody>
      </p:sp>
      <p:graphicFrame>
        <p:nvGraphicFramePr>
          <p:cNvPr id="35844" name="Object 36">
            <a:extLst>
              <a:ext uri="{FF2B5EF4-FFF2-40B4-BE49-F238E27FC236}">
                <a16:creationId xmlns:a16="http://schemas.microsoft.com/office/drawing/2014/main" id="{84CBC1F1-358C-4AC6-A40F-B4A479949E00}"/>
              </a:ext>
            </a:extLst>
          </p:cNvPr>
          <p:cNvGraphicFramePr>
            <a:graphicFrameLocks noChangeAspect="1"/>
          </p:cNvGraphicFramePr>
          <p:nvPr/>
        </p:nvGraphicFramePr>
        <p:xfrm>
          <a:off x="4572000" y="2786063"/>
          <a:ext cx="2101850" cy="571500"/>
        </p:xfrm>
        <a:graphic>
          <a:graphicData uri="http://schemas.openxmlformats.org/presentationml/2006/ole">
            <mc:AlternateContent xmlns:mc="http://schemas.openxmlformats.org/markup-compatibility/2006">
              <mc:Choice xmlns:v="urn:schemas-microsoft-com:vml" Requires="v">
                <p:oleObj spid="_x0000_s35905" name="Equazione" r:id="rId10" imgW="1574640" imgH="431640" progId="Equation.3">
                  <p:embed/>
                </p:oleObj>
              </mc:Choice>
              <mc:Fallback>
                <p:oleObj name="Equazione" r:id="rId10" imgW="1574640" imgH="431640" progId="Equation.3">
                  <p:embed/>
                  <p:pic>
                    <p:nvPicPr>
                      <p:cNvPr id="0"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2786063"/>
                        <a:ext cx="21018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76" name="Rettangolo 39">
            <a:extLst>
              <a:ext uri="{FF2B5EF4-FFF2-40B4-BE49-F238E27FC236}">
                <a16:creationId xmlns:a16="http://schemas.microsoft.com/office/drawing/2014/main" id="{BC1457AA-D510-4ECC-A11F-29E37333695C}"/>
              </a:ext>
            </a:extLst>
          </p:cNvPr>
          <p:cNvSpPr>
            <a:spLocks noChangeArrowheads="1"/>
          </p:cNvSpPr>
          <p:nvPr/>
        </p:nvSpPr>
        <p:spPr bwMode="auto">
          <a:xfrm>
            <a:off x="2928938" y="6183313"/>
            <a:ext cx="9286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V (Km/hr)</a:t>
            </a:r>
          </a:p>
        </p:txBody>
      </p:sp>
      <p:sp>
        <p:nvSpPr>
          <p:cNvPr id="35877" name="Rettangolo 40">
            <a:extLst>
              <a:ext uri="{FF2B5EF4-FFF2-40B4-BE49-F238E27FC236}">
                <a16:creationId xmlns:a16="http://schemas.microsoft.com/office/drawing/2014/main" id="{2E753599-1530-4094-B4B5-E6EE843D5B4E}"/>
              </a:ext>
            </a:extLst>
          </p:cNvPr>
          <p:cNvSpPr>
            <a:spLocks noChangeArrowheads="1"/>
          </p:cNvSpPr>
          <p:nvPr/>
        </p:nvSpPr>
        <p:spPr bwMode="auto">
          <a:xfrm>
            <a:off x="357188" y="3786188"/>
            <a:ext cx="928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POT</a:t>
            </a:r>
          </a:p>
          <a:p>
            <a:pPr eaLnBrk="1" hangingPunct="1"/>
            <a:r>
              <a:rPr lang="it-IT" altLang="it-IT" sz="1000"/>
              <a:t>(kW)</a:t>
            </a:r>
          </a:p>
        </p:txBody>
      </p:sp>
      <p:sp>
        <p:nvSpPr>
          <p:cNvPr id="35878" name="Rettangolo 40">
            <a:extLst>
              <a:ext uri="{FF2B5EF4-FFF2-40B4-BE49-F238E27FC236}">
                <a16:creationId xmlns:a16="http://schemas.microsoft.com/office/drawing/2014/main" id="{8A9CBB00-FEFB-4AAE-94CC-3C9C76F7E165}"/>
              </a:ext>
            </a:extLst>
          </p:cNvPr>
          <p:cNvSpPr>
            <a:spLocks noChangeArrowheads="1"/>
          </p:cNvSpPr>
          <p:nvPr/>
        </p:nvSpPr>
        <p:spPr bwMode="auto">
          <a:xfrm>
            <a:off x="4286250" y="1928813"/>
            <a:ext cx="408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Modello spinta MAX CLIMB basse quote</a:t>
            </a:r>
          </a:p>
        </p:txBody>
      </p:sp>
      <p:sp>
        <p:nvSpPr>
          <p:cNvPr id="35879" name="Rettangolo 41">
            <a:extLst>
              <a:ext uri="{FF2B5EF4-FFF2-40B4-BE49-F238E27FC236}">
                <a16:creationId xmlns:a16="http://schemas.microsoft.com/office/drawing/2014/main" id="{4A339A56-8F81-4CF9-926C-5C543D72A7F7}"/>
              </a:ext>
            </a:extLst>
          </p:cNvPr>
          <p:cNvSpPr>
            <a:spLocks noChangeArrowheads="1"/>
          </p:cNvSpPr>
          <p:nvPr/>
        </p:nvSpPr>
        <p:spPr bwMode="auto">
          <a:xfrm>
            <a:off x="4429125" y="8001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49263"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de-DE" altLang="it-IT" sz="1200" b="1"/>
              <a:t>z=0 ft(S/L)	KMZ= 1.00 –1.028 M + 0.608 M^2</a:t>
            </a:r>
            <a:endParaRPr lang="it-IT" altLang="it-IT" sz="1200" b="1"/>
          </a:p>
          <a:p>
            <a:pPr algn="just" eaLnBrk="1" hangingPunct="1"/>
            <a:r>
              <a:rPr lang="de-DE" altLang="it-IT" sz="1200" b="1"/>
              <a:t>z= 10000 ft	KMZ= 0.79 –0.651 M + 0.345 M^2</a:t>
            </a:r>
            <a:endParaRPr lang="it-IT" altLang="it-IT" sz="1200"/>
          </a:p>
          <a:p>
            <a:pPr algn="just" eaLnBrk="1" hangingPunct="1"/>
            <a:r>
              <a:rPr lang="de-DE" altLang="it-IT" sz="1200" b="1"/>
              <a:t>z= 20000 ft	KMZ= 0.56 –0.345 M + 0.216 M^2</a:t>
            </a:r>
            <a:endParaRPr lang="it-IT" altLang="it-IT" sz="1200"/>
          </a:p>
          <a:p>
            <a:pPr algn="just" eaLnBrk="1" hangingPunct="1"/>
            <a:r>
              <a:rPr lang="de-DE" altLang="it-IT" sz="1200" b="1"/>
              <a:t>z= 25000 ft	KMZ= 0.38</a:t>
            </a:r>
            <a:endParaRPr lang="it-IT" altLang="it-IT" sz="1200"/>
          </a:p>
          <a:p>
            <a:pPr algn="just" eaLnBrk="1" hangingPunct="1"/>
            <a:r>
              <a:rPr lang="de-DE" altLang="it-IT" sz="1200" b="1"/>
              <a:t>z= 30000 ft	KMZ= 0.32</a:t>
            </a:r>
            <a:endParaRPr lang="it-IT" altLang="it-IT" sz="1200"/>
          </a:p>
          <a:p>
            <a:pPr algn="just" eaLnBrk="1" hangingPunct="1"/>
            <a:r>
              <a:rPr lang="de-DE" altLang="it-IT" sz="1200" b="1"/>
              <a:t>z= 35000 ft	KMZ= 0.27</a:t>
            </a:r>
            <a:endParaRPr lang="it-IT" altLang="it-IT" sz="1200"/>
          </a:p>
        </p:txBody>
      </p:sp>
      <p:pic>
        <p:nvPicPr>
          <p:cNvPr id="35880" name="Picture 44">
            <a:extLst>
              <a:ext uri="{FF2B5EF4-FFF2-40B4-BE49-F238E27FC236}">
                <a16:creationId xmlns:a16="http://schemas.microsoft.com/office/drawing/2014/main" id="{E617B1D8-0BE1-42F0-B2B4-C82A99B490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5788" y="3708400"/>
            <a:ext cx="4748212"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1" name="Rettangolo 56">
            <a:extLst>
              <a:ext uri="{FF2B5EF4-FFF2-40B4-BE49-F238E27FC236}">
                <a16:creationId xmlns:a16="http://schemas.microsoft.com/office/drawing/2014/main" id="{9D95A1F0-5242-4674-812D-49F01131872F}"/>
              </a:ext>
            </a:extLst>
          </p:cNvPr>
          <p:cNvSpPr>
            <a:spLocks noChangeArrowheads="1"/>
          </p:cNvSpPr>
          <p:nvPr/>
        </p:nvSpPr>
        <p:spPr bwMode="auto">
          <a:xfrm>
            <a:off x="7786688" y="3929063"/>
            <a:ext cx="454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b="1"/>
              <a:t>S/L</a:t>
            </a:r>
            <a:endParaRPr lang="it-IT" altLang="it-IT" sz="1400"/>
          </a:p>
        </p:txBody>
      </p:sp>
      <p:sp>
        <p:nvSpPr>
          <p:cNvPr id="35882" name="Rettangolo 51">
            <a:extLst>
              <a:ext uri="{FF2B5EF4-FFF2-40B4-BE49-F238E27FC236}">
                <a16:creationId xmlns:a16="http://schemas.microsoft.com/office/drawing/2014/main" id="{DC319EC5-1A0D-4B70-A04D-5525E26924A3}"/>
              </a:ext>
            </a:extLst>
          </p:cNvPr>
          <p:cNvSpPr>
            <a:spLocks noChangeArrowheads="1"/>
          </p:cNvSpPr>
          <p:nvPr/>
        </p:nvSpPr>
        <p:spPr bwMode="auto">
          <a:xfrm>
            <a:off x="4572000" y="3786188"/>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RC</a:t>
            </a:r>
          </a:p>
          <a:p>
            <a:pPr eaLnBrk="1" hangingPunct="1"/>
            <a:r>
              <a:rPr lang="it-IT" altLang="it-IT" sz="1400"/>
              <a:t>(m/s)</a:t>
            </a:r>
          </a:p>
        </p:txBody>
      </p:sp>
      <p:sp>
        <p:nvSpPr>
          <p:cNvPr id="35883" name="Rettangolo 53">
            <a:extLst>
              <a:ext uri="{FF2B5EF4-FFF2-40B4-BE49-F238E27FC236}">
                <a16:creationId xmlns:a16="http://schemas.microsoft.com/office/drawing/2014/main" id="{80582C42-499F-4838-B670-A66D904C74EA}"/>
              </a:ext>
            </a:extLst>
          </p:cNvPr>
          <p:cNvSpPr>
            <a:spLocks noChangeArrowheads="1"/>
          </p:cNvSpPr>
          <p:nvPr/>
        </p:nvSpPr>
        <p:spPr bwMode="auto">
          <a:xfrm>
            <a:off x="5145088" y="4572000"/>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P</a:t>
            </a:r>
          </a:p>
        </p:txBody>
      </p:sp>
      <p:sp>
        <p:nvSpPr>
          <p:cNvPr id="35884" name="Rettangolo 54">
            <a:extLst>
              <a:ext uri="{FF2B5EF4-FFF2-40B4-BE49-F238E27FC236}">
                <a16:creationId xmlns:a16="http://schemas.microsoft.com/office/drawing/2014/main" id="{9D1E9312-8705-4198-8692-C6DF6A13FA1C}"/>
              </a:ext>
            </a:extLst>
          </p:cNvPr>
          <p:cNvSpPr>
            <a:spLocks noChangeArrowheads="1"/>
          </p:cNvSpPr>
          <p:nvPr/>
        </p:nvSpPr>
        <p:spPr bwMode="auto">
          <a:xfrm>
            <a:off x="5643563" y="4143375"/>
            <a:ext cx="293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35885" name="Rettangolo 55">
            <a:extLst>
              <a:ext uri="{FF2B5EF4-FFF2-40B4-BE49-F238E27FC236}">
                <a16:creationId xmlns:a16="http://schemas.microsoft.com/office/drawing/2014/main" id="{49722FE0-D840-41D9-8B71-795B006455B2}"/>
              </a:ext>
            </a:extLst>
          </p:cNvPr>
          <p:cNvSpPr>
            <a:spLocks noChangeArrowheads="1"/>
          </p:cNvSpPr>
          <p:nvPr/>
        </p:nvSpPr>
        <p:spPr bwMode="auto">
          <a:xfrm>
            <a:off x="6286500" y="40005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a:t>
            </a:r>
          </a:p>
        </p:txBody>
      </p:sp>
      <p:sp>
        <p:nvSpPr>
          <p:cNvPr id="35886" name="Rettangolo 23">
            <a:extLst>
              <a:ext uri="{FF2B5EF4-FFF2-40B4-BE49-F238E27FC236}">
                <a16:creationId xmlns:a16="http://schemas.microsoft.com/office/drawing/2014/main" id="{BAA70687-2BDE-4049-8BE9-AF8F30B4BF38}"/>
              </a:ext>
            </a:extLst>
          </p:cNvPr>
          <p:cNvSpPr>
            <a:spLocks noChangeArrowheads="1"/>
          </p:cNvSpPr>
          <p:nvPr/>
        </p:nvSpPr>
        <p:spPr bwMode="auto">
          <a:xfrm>
            <a:off x="7000875" y="6183313"/>
            <a:ext cx="9286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V (Km/hr)</a:t>
            </a:r>
          </a:p>
        </p:txBody>
      </p:sp>
      <p:graphicFrame>
        <p:nvGraphicFramePr>
          <p:cNvPr id="35845" name="Object 46">
            <a:extLst>
              <a:ext uri="{FF2B5EF4-FFF2-40B4-BE49-F238E27FC236}">
                <a16:creationId xmlns:a16="http://schemas.microsoft.com/office/drawing/2014/main" id="{E354047F-6BF0-4F68-A7FB-0BF628DFA5C1}"/>
              </a:ext>
            </a:extLst>
          </p:cNvPr>
          <p:cNvGraphicFramePr>
            <a:graphicFrameLocks noChangeAspect="1"/>
          </p:cNvGraphicFramePr>
          <p:nvPr/>
        </p:nvGraphicFramePr>
        <p:xfrm>
          <a:off x="1285875" y="928688"/>
          <a:ext cx="2714625" cy="344487"/>
        </p:xfrm>
        <a:graphic>
          <a:graphicData uri="http://schemas.openxmlformats.org/presentationml/2006/ole">
            <mc:AlternateContent xmlns:mc="http://schemas.openxmlformats.org/markup-compatibility/2006">
              <mc:Choice xmlns:v="urn:schemas-microsoft-com:vml" Requires="v">
                <p:oleObj spid="_x0000_s35906" name="Equazione" r:id="rId13" imgW="2108160" imgH="266400" progId="Equation.3">
                  <p:embed/>
                </p:oleObj>
              </mc:Choice>
              <mc:Fallback>
                <p:oleObj name="Equazione" r:id="rId13" imgW="2108160" imgH="266400" progId="Equation.3">
                  <p:embed/>
                  <p:pic>
                    <p:nvPicPr>
                      <p:cNvPr id="0" name="Object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875" y="928688"/>
                        <a:ext cx="2714625" cy="3444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Segnaposto piè di pagina 4">
            <a:extLst>
              <a:ext uri="{FF2B5EF4-FFF2-40B4-BE49-F238E27FC236}">
                <a16:creationId xmlns:a16="http://schemas.microsoft.com/office/drawing/2014/main" id="{0EDD2536-EB14-4759-818A-63B8BED26F6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43">
            <a:extLst>
              <a:ext uri="{FF2B5EF4-FFF2-40B4-BE49-F238E27FC236}">
                <a16:creationId xmlns:a16="http://schemas.microsoft.com/office/drawing/2014/main" id="{859D3385-982B-4AAA-84FC-24995CC66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357188"/>
            <a:ext cx="4500562"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a:extLst>
              <a:ext uri="{FF2B5EF4-FFF2-40B4-BE49-F238E27FC236}">
                <a16:creationId xmlns:a16="http://schemas.microsoft.com/office/drawing/2014/main" id="{F8272655-8DB6-4B1A-937D-60B31C2075B7}"/>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Prestazioni di salita</a:t>
            </a:r>
          </a:p>
        </p:txBody>
      </p:sp>
      <p:sp>
        <p:nvSpPr>
          <p:cNvPr id="36869" name="Rectangle 3">
            <a:extLst>
              <a:ext uri="{FF2B5EF4-FFF2-40B4-BE49-F238E27FC236}">
                <a16:creationId xmlns:a16="http://schemas.microsoft.com/office/drawing/2014/main" id="{34F2EF4C-C4BF-4D0A-B15C-DD6BDFEC5C17}"/>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70" name="Rectangle 4">
            <a:extLst>
              <a:ext uri="{FF2B5EF4-FFF2-40B4-BE49-F238E27FC236}">
                <a16:creationId xmlns:a16="http://schemas.microsoft.com/office/drawing/2014/main" id="{BE3A49B7-5B7D-46EA-BCC9-68329887C8A9}"/>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71" name="Rectangle 5">
            <a:extLst>
              <a:ext uri="{FF2B5EF4-FFF2-40B4-BE49-F238E27FC236}">
                <a16:creationId xmlns:a16="http://schemas.microsoft.com/office/drawing/2014/main" id="{37F80D58-29BE-4643-BB4C-2ACBD9F990AA}"/>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72" name="Rectangle 6">
            <a:extLst>
              <a:ext uri="{FF2B5EF4-FFF2-40B4-BE49-F238E27FC236}">
                <a16:creationId xmlns:a16="http://schemas.microsoft.com/office/drawing/2014/main" id="{44F6DED8-71A9-45F8-85E8-FFF2B4FF66A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73" name="Rectangle 7">
            <a:extLst>
              <a:ext uri="{FF2B5EF4-FFF2-40B4-BE49-F238E27FC236}">
                <a16:creationId xmlns:a16="http://schemas.microsoft.com/office/drawing/2014/main" id="{4A6A712E-CA57-4BF0-87F8-EEEBE77E3CE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74" name="Text Box 8">
            <a:extLst>
              <a:ext uri="{FF2B5EF4-FFF2-40B4-BE49-F238E27FC236}">
                <a16:creationId xmlns:a16="http://schemas.microsoft.com/office/drawing/2014/main" id="{424B3EDB-B557-4A09-9489-CE5DDDF48805}"/>
              </a:ext>
            </a:extLst>
          </p:cNvPr>
          <p:cNvSpPr txBox="1">
            <a:spLocks noChangeArrowheads="1"/>
          </p:cNvSpPr>
          <p:nvPr/>
        </p:nvSpPr>
        <p:spPr bwMode="auto">
          <a:xfrm>
            <a:off x="3786188" y="0"/>
            <a:ext cx="192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VEL GETTO</a:t>
            </a:r>
          </a:p>
        </p:txBody>
      </p:sp>
      <p:sp>
        <p:nvSpPr>
          <p:cNvPr id="36875" name="Rectangle 9">
            <a:extLst>
              <a:ext uri="{FF2B5EF4-FFF2-40B4-BE49-F238E27FC236}">
                <a16:creationId xmlns:a16="http://schemas.microsoft.com/office/drawing/2014/main" id="{7E1C94EA-1EA1-4844-878A-E895BE37FD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76" name="Rectangle 10">
            <a:extLst>
              <a:ext uri="{FF2B5EF4-FFF2-40B4-BE49-F238E27FC236}">
                <a16:creationId xmlns:a16="http://schemas.microsoft.com/office/drawing/2014/main" id="{9DEDDDFC-AF00-4CF0-BB77-130D4D9BB04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77" name="Rectangle 11">
            <a:extLst>
              <a:ext uri="{FF2B5EF4-FFF2-40B4-BE49-F238E27FC236}">
                <a16:creationId xmlns:a16="http://schemas.microsoft.com/office/drawing/2014/main" id="{3CEB8798-DCA5-4270-BA69-6427C907CC4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78" name="Rectangle 12">
            <a:extLst>
              <a:ext uri="{FF2B5EF4-FFF2-40B4-BE49-F238E27FC236}">
                <a16:creationId xmlns:a16="http://schemas.microsoft.com/office/drawing/2014/main" id="{FF4B27A5-78D5-46FF-94F4-D94B7A36FF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79" name="Rectangle 13">
            <a:extLst>
              <a:ext uri="{FF2B5EF4-FFF2-40B4-BE49-F238E27FC236}">
                <a16:creationId xmlns:a16="http://schemas.microsoft.com/office/drawing/2014/main" id="{8D415760-BBEF-4F7A-BECD-B56D8ED6729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80" name="Rectangle 14">
            <a:extLst>
              <a:ext uri="{FF2B5EF4-FFF2-40B4-BE49-F238E27FC236}">
                <a16:creationId xmlns:a16="http://schemas.microsoft.com/office/drawing/2014/main" id="{A0FBF1A3-CB89-4BFD-BCD5-A956D5F71878}"/>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81" name="Rectangle 15">
            <a:extLst>
              <a:ext uri="{FF2B5EF4-FFF2-40B4-BE49-F238E27FC236}">
                <a16:creationId xmlns:a16="http://schemas.microsoft.com/office/drawing/2014/main" id="{A06E524D-042C-489A-9E95-78197A88BA4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82" name="Rectangle 16">
            <a:extLst>
              <a:ext uri="{FF2B5EF4-FFF2-40B4-BE49-F238E27FC236}">
                <a16:creationId xmlns:a16="http://schemas.microsoft.com/office/drawing/2014/main" id="{D18FDC9B-40B2-40F9-AB24-E96A0B12DEF1}"/>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83" name="Rectangle 17">
            <a:extLst>
              <a:ext uri="{FF2B5EF4-FFF2-40B4-BE49-F238E27FC236}">
                <a16:creationId xmlns:a16="http://schemas.microsoft.com/office/drawing/2014/main" id="{6FEA79B0-697B-4904-BB9D-313A286A481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84" name="Rectangle 18">
            <a:extLst>
              <a:ext uri="{FF2B5EF4-FFF2-40B4-BE49-F238E27FC236}">
                <a16:creationId xmlns:a16="http://schemas.microsoft.com/office/drawing/2014/main" id="{3663B7A0-6003-4DA9-9D5C-A54AF811E27D}"/>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85" name="Rectangle 19">
            <a:extLst>
              <a:ext uri="{FF2B5EF4-FFF2-40B4-BE49-F238E27FC236}">
                <a16:creationId xmlns:a16="http://schemas.microsoft.com/office/drawing/2014/main" id="{0BA9AC5B-B8DA-42D3-A1E3-80A9B567CF56}"/>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6886" name="Segnaposto numero diapositiva 21">
            <a:extLst>
              <a:ext uri="{FF2B5EF4-FFF2-40B4-BE49-F238E27FC236}">
                <a16:creationId xmlns:a16="http://schemas.microsoft.com/office/drawing/2014/main" id="{81C1A3AC-C7D8-420E-A25A-98AA2A999E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6A964C0-0277-498F-80B4-174E81FAFE0D}" type="slidenum">
              <a:rPr lang="it-IT" altLang="it-IT" sz="1400"/>
              <a:pPr eaLnBrk="1" hangingPunct="1"/>
              <a:t>45</a:t>
            </a:fld>
            <a:endParaRPr lang="it-IT" altLang="it-IT" sz="1400"/>
          </a:p>
        </p:txBody>
      </p:sp>
      <p:sp>
        <p:nvSpPr>
          <p:cNvPr id="36888" name="Rettangolo 28">
            <a:extLst>
              <a:ext uri="{FF2B5EF4-FFF2-40B4-BE49-F238E27FC236}">
                <a16:creationId xmlns:a16="http://schemas.microsoft.com/office/drawing/2014/main" id="{2C8CFA9E-884F-447C-B785-B3FEB6F09F7B}"/>
              </a:ext>
            </a:extLst>
          </p:cNvPr>
          <p:cNvSpPr>
            <a:spLocks noChangeArrowheads="1"/>
          </p:cNvSpPr>
          <p:nvPr/>
        </p:nvSpPr>
        <p:spPr bwMode="auto">
          <a:xfrm>
            <a:off x="5643563" y="19050"/>
            <a:ext cx="2500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a:t>Velivolo tipo Boeing 737</a:t>
            </a:r>
            <a:r>
              <a:rPr lang="it-IT" altLang="it-IT" sz="1600"/>
              <a:t>:</a:t>
            </a:r>
          </a:p>
        </p:txBody>
      </p:sp>
      <p:sp>
        <p:nvSpPr>
          <p:cNvPr id="36889" name="Rettangolo 39">
            <a:extLst>
              <a:ext uri="{FF2B5EF4-FFF2-40B4-BE49-F238E27FC236}">
                <a16:creationId xmlns:a16="http://schemas.microsoft.com/office/drawing/2014/main" id="{81F16101-A3AC-40E2-A7F5-0C99E4B8FA99}"/>
              </a:ext>
            </a:extLst>
          </p:cNvPr>
          <p:cNvSpPr>
            <a:spLocks noChangeArrowheads="1"/>
          </p:cNvSpPr>
          <p:nvPr/>
        </p:nvSpPr>
        <p:spPr bwMode="auto">
          <a:xfrm>
            <a:off x="2428875" y="3071813"/>
            <a:ext cx="9286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V (Km/hr)</a:t>
            </a:r>
          </a:p>
        </p:txBody>
      </p:sp>
      <p:sp>
        <p:nvSpPr>
          <p:cNvPr id="36890" name="Rettangolo 40">
            <a:extLst>
              <a:ext uri="{FF2B5EF4-FFF2-40B4-BE49-F238E27FC236}">
                <a16:creationId xmlns:a16="http://schemas.microsoft.com/office/drawing/2014/main" id="{FAAF4BC6-567D-4F25-9480-4EF3CC1BBB7D}"/>
              </a:ext>
            </a:extLst>
          </p:cNvPr>
          <p:cNvSpPr>
            <a:spLocks noChangeArrowheads="1"/>
          </p:cNvSpPr>
          <p:nvPr/>
        </p:nvSpPr>
        <p:spPr bwMode="auto">
          <a:xfrm>
            <a:off x="428625" y="571500"/>
            <a:ext cx="928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POT</a:t>
            </a:r>
          </a:p>
          <a:p>
            <a:pPr eaLnBrk="1" hangingPunct="1"/>
            <a:r>
              <a:rPr lang="it-IT" altLang="it-IT" sz="1000"/>
              <a:t>(kW)</a:t>
            </a:r>
          </a:p>
        </p:txBody>
      </p:sp>
      <p:sp>
        <p:nvSpPr>
          <p:cNvPr id="36891" name="Rettangolo 41">
            <a:extLst>
              <a:ext uri="{FF2B5EF4-FFF2-40B4-BE49-F238E27FC236}">
                <a16:creationId xmlns:a16="http://schemas.microsoft.com/office/drawing/2014/main" id="{AF6945AC-9E35-4A5C-8496-B2F21BF4FC69}"/>
              </a:ext>
            </a:extLst>
          </p:cNvPr>
          <p:cNvSpPr>
            <a:spLocks noChangeArrowheads="1"/>
          </p:cNvSpPr>
          <p:nvPr/>
        </p:nvSpPr>
        <p:spPr bwMode="auto">
          <a:xfrm>
            <a:off x="2928938" y="571500"/>
            <a:ext cx="454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b="1"/>
              <a:t>S/L</a:t>
            </a:r>
            <a:endParaRPr lang="it-IT" altLang="it-IT" sz="1400"/>
          </a:p>
        </p:txBody>
      </p:sp>
      <p:sp>
        <p:nvSpPr>
          <p:cNvPr id="36892" name="Rettangolo 45">
            <a:extLst>
              <a:ext uri="{FF2B5EF4-FFF2-40B4-BE49-F238E27FC236}">
                <a16:creationId xmlns:a16="http://schemas.microsoft.com/office/drawing/2014/main" id="{1D94119C-4D65-4A7D-B6DE-8B351BB6C470}"/>
              </a:ext>
            </a:extLst>
          </p:cNvPr>
          <p:cNvSpPr>
            <a:spLocks noChangeArrowheads="1"/>
          </p:cNvSpPr>
          <p:nvPr/>
        </p:nvSpPr>
        <p:spPr bwMode="auto">
          <a:xfrm>
            <a:off x="0" y="3643313"/>
            <a:ext cx="85725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Per un B737 valori tipici del massimo RC a livello del mare (S/L) sono quindi intorno ai 18 m/s. (circa 3900 ft/min)</a:t>
            </a:r>
          </a:p>
          <a:p>
            <a:pPr algn="just" eaLnBrk="1" hangingPunct="1"/>
            <a:endParaRPr lang="it-IT" altLang="it-IT" sz="1800"/>
          </a:p>
          <a:p>
            <a:pPr algn="just" eaLnBrk="1" hangingPunct="1"/>
            <a:r>
              <a:rPr lang="it-IT" altLang="it-IT" sz="1800"/>
              <a:t>Il valore di RC massimo si ottiene ad un assetto tra E ed A. </a:t>
            </a:r>
          </a:p>
          <a:p>
            <a:pPr algn="just" eaLnBrk="1" hangingPunct="1"/>
            <a:r>
              <a:rPr lang="it-IT" altLang="it-IT" sz="1800"/>
              <a:t>Nei calcoli ed esercizi (senza possibilità di valutare l’intera curva) potremo assumere di valutare il massimo </a:t>
            </a:r>
            <a:r>
              <a:rPr lang="it-IT" altLang="it-IT" sz="1800" b="1"/>
              <a:t>nel punto E</a:t>
            </a:r>
            <a:r>
              <a:rPr lang="it-IT" altLang="it-IT" sz="1800"/>
              <a:t>, per semplicità.</a:t>
            </a:r>
          </a:p>
          <a:p>
            <a:pPr algn="just" eaLnBrk="1" hangingPunct="1"/>
            <a:r>
              <a:rPr lang="it-IT" altLang="it-IT" sz="1800"/>
              <a:t>E’ chiaro che dovremo stimare la spinta disponibile nel punto E, cioè tenendo conto della riduzione di spinta con V legata al K</a:t>
            </a:r>
            <a:r>
              <a:rPr lang="it-IT" altLang="it-IT" sz="1100"/>
              <a:t>T.</a:t>
            </a:r>
            <a:endParaRPr lang="it-IT" altLang="it-IT" sz="1800"/>
          </a:p>
        </p:txBody>
      </p:sp>
      <p:pic>
        <p:nvPicPr>
          <p:cNvPr id="36893" name="Picture 44">
            <a:extLst>
              <a:ext uri="{FF2B5EF4-FFF2-40B4-BE49-F238E27FC236}">
                <a16:creationId xmlns:a16="http://schemas.microsoft.com/office/drawing/2014/main" id="{9562654B-5BCE-42FE-ADB1-769E09C03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788" y="500063"/>
            <a:ext cx="4748212"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4" name="Rettangolo 56">
            <a:extLst>
              <a:ext uri="{FF2B5EF4-FFF2-40B4-BE49-F238E27FC236}">
                <a16:creationId xmlns:a16="http://schemas.microsoft.com/office/drawing/2014/main" id="{880DD82C-2390-4F4F-8E40-917A1B2A04AD}"/>
              </a:ext>
            </a:extLst>
          </p:cNvPr>
          <p:cNvSpPr>
            <a:spLocks noChangeArrowheads="1"/>
          </p:cNvSpPr>
          <p:nvPr/>
        </p:nvSpPr>
        <p:spPr bwMode="auto">
          <a:xfrm>
            <a:off x="7786688" y="720725"/>
            <a:ext cx="454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b="1"/>
              <a:t>S/L</a:t>
            </a:r>
            <a:endParaRPr lang="it-IT" altLang="it-IT" sz="1400"/>
          </a:p>
        </p:txBody>
      </p:sp>
      <p:sp>
        <p:nvSpPr>
          <p:cNvPr id="36895" name="Rettangolo 51">
            <a:extLst>
              <a:ext uri="{FF2B5EF4-FFF2-40B4-BE49-F238E27FC236}">
                <a16:creationId xmlns:a16="http://schemas.microsoft.com/office/drawing/2014/main" id="{FA61B12B-03ED-41EB-A771-3A09B23B2E68}"/>
              </a:ext>
            </a:extLst>
          </p:cNvPr>
          <p:cNvSpPr>
            <a:spLocks noChangeArrowheads="1"/>
          </p:cNvSpPr>
          <p:nvPr/>
        </p:nvSpPr>
        <p:spPr bwMode="auto">
          <a:xfrm>
            <a:off x="4572000" y="577850"/>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RC</a:t>
            </a:r>
          </a:p>
          <a:p>
            <a:pPr eaLnBrk="1" hangingPunct="1"/>
            <a:r>
              <a:rPr lang="it-IT" altLang="it-IT" sz="1400"/>
              <a:t>(m/s)</a:t>
            </a:r>
          </a:p>
        </p:txBody>
      </p:sp>
      <p:sp>
        <p:nvSpPr>
          <p:cNvPr id="36896" name="Rettangolo 53">
            <a:extLst>
              <a:ext uri="{FF2B5EF4-FFF2-40B4-BE49-F238E27FC236}">
                <a16:creationId xmlns:a16="http://schemas.microsoft.com/office/drawing/2014/main" id="{3A5A12EA-0BFC-4BD9-A998-DCF6564981BD}"/>
              </a:ext>
            </a:extLst>
          </p:cNvPr>
          <p:cNvSpPr>
            <a:spLocks noChangeArrowheads="1"/>
          </p:cNvSpPr>
          <p:nvPr/>
        </p:nvSpPr>
        <p:spPr bwMode="auto">
          <a:xfrm>
            <a:off x="5145088" y="1363663"/>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P</a:t>
            </a:r>
          </a:p>
        </p:txBody>
      </p:sp>
      <p:sp>
        <p:nvSpPr>
          <p:cNvPr id="36897" name="Rettangolo 54">
            <a:extLst>
              <a:ext uri="{FF2B5EF4-FFF2-40B4-BE49-F238E27FC236}">
                <a16:creationId xmlns:a16="http://schemas.microsoft.com/office/drawing/2014/main" id="{EDB9B233-2040-4365-818F-37C78280E852}"/>
              </a:ext>
            </a:extLst>
          </p:cNvPr>
          <p:cNvSpPr>
            <a:spLocks noChangeArrowheads="1"/>
          </p:cNvSpPr>
          <p:nvPr/>
        </p:nvSpPr>
        <p:spPr bwMode="auto">
          <a:xfrm>
            <a:off x="5643563" y="935038"/>
            <a:ext cx="293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36898" name="Rettangolo 55">
            <a:extLst>
              <a:ext uri="{FF2B5EF4-FFF2-40B4-BE49-F238E27FC236}">
                <a16:creationId xmlns:a16="http://schemas.microsoft.com/office/drawing/2014/main" id="{E4E62C6F-3746-43E6-B5A0-940530C10A50}"/>
              </a:ext>
            </a:extLst>
          </p:cNvPr>
          <p:cNvSpPr>
            <a:spLocks noChangeArrowheads="1"/>
          </p:cNvSpPr>
          <p:nvPr/>
        </p:nvSpPr>
        <p:spPr bwMode="auto">
          <a:xfrm>
            <a:off x="6286500" y="7921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a:t>
            </a:r>
          </a:p>
        </p:txBody>
      </p:sp>
      <p:sp>
        <p:nvSpPr>
          <p:cNvPr id="36899" name="Rettangolo 23">
            <a:extLst>
              <a:ext uri="{FF2B5EF4-FFF2-40B4-BE49-F238E27FC236}">
                <a16:creationId xmlns:a16="http://schemas.microsoft.com/office/drawing/2014/main" id="{D6AC2C4E-6C39-42E0-865A-4FAC6F8E6EED}"/>
              </a:ext>
            </a:extLst>
          </p:cNvPr>
          <p:cNvSpPr>
            <a:spLocks noChangeArrowheads="1"/>
          </p:cNvSpPr>
          <p:nvPr/>
        </p:nvSpPr>
        <p:spPr bwMode="auto">
          <a:xfrm>
            <a:off x="7000875" y="2974975"/>
            <a:ext cx="9286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V (Km/hr)</a:t>
            </a:r>
          </a:p>
        </p:txBody>
      </p:sp>
      <p:graphicFrame>
        <p:nvGraphicFramePr>
          <p:cNvPr id="36866" name="Object 5">
            <a:extLst>
              <a:ext uri="{FF2B5EF4-FFF2-40B4-BE49-F238E27FC236}">
                <a16:creationId xmlns:a16="http://schemas.microsoft.com/office/drawing/2014/main" id="{2B2A0B11-DDD3-41A6-89EA-61180D4AA9DE}"/>
              </a:ext>
            </a:extLst>
          </p:cNvPr>
          <p:cNvGraphicFramePr>
            <a:graphicFrameLocks noChangeAspect="1"/>
          </p:cNvGraphicFramePr>
          <p:nvPr/>
        </p:nvGraphicFramePr>
        <p:xfrm>
          <a:off x="4143375" y="5786438"/>
          <a:ext cx="3643313" cy="461962"/>
        </p:xfrm>
        <a:graphic>
          <a:graphicData uri="http://schemas.openxmlformats.org/presentationml/2006/ole">
            <mc:AlternateContent xmlns:mc="http://schemas.openxmlformats.org/markup-compatibility/2006">
              <mc:Choice xmlns:v="urn:schemas-microsoft-com:vml" Requires="v">
                <p:oleObj spid="_x0000_s36904" name="Equazione" r:id="rId5" imgW="2108160" imgH="266400" progId="Equation.3">
                  <p:embed/>
                </p:oleObj>
              </mc:Choice>
              <mc:Fallback>
                <p:oleObj name="Equazione" r:id="rId5" imgW="2108160" imgH="266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75" y="5786438"/>
                        <a:ext cx="3643313" cy="46196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Segnaposto piè di pagina 4">
            <a:extLst>
              <a:ext uri="{FF2B5EF4-FFF2-40B4-BE49-F238E27FC236}">
                <a16:creationId xmlns:a16="http://schemas.microsoft.com/office/drawing/2014/main" id="{2B7120FA-D9CE-4690-9E96-7441D6DF9D8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6">
            <a:extLst>
              <a:ext uri="{FF2B5EF4-FFF2-40B4-BE49-F238E27FC236}">
                <a16:creationId xmlns:a16="http://schemas.microsoft.com/office/drawing/2014/main" id="{B0B7909F-15AD-42BA-98F1-55CE9DE09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3481388"/>
            <a:ext cx="438785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35">
            <a:extLst>
              <a:ext uri="{FF2B5EF4-FFF2-40B4-BE49-F238E27FC236}">
                <a16:creationId xmlns:a16="http://schemas.microsoft.com/office/drawing/2014/main" id="{53DAA2B4-44F4-43F6-B3B2-0098D8BE0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500063"/>
            <a:ext cx="4578350"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34">
            <a:extLst>
              <a:ext uri="{FF2B5EF4-FFF2-40B4-BE49-F238E27FC236}">
                <a16:creationId xmlns:a16="http://schemas.microsoft.com/office/drawing/2014/main" id="{A6C156E1-816E-4245-AE4A-232B5D3C7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00063"/>
            <a:ext cx="43291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a:extLst>
              <a:ext uri="{FF2B5EF4-FFF2-40B4-BE49-F238E27FC236}">
                <a16:creationId xmlns:a16="http://schemas.microsoft.com/office/drawing/2014/main" id="{B79C71DF-6EB4-44ED-AE15-708A88207977}"/>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Prestazioni di salita</a:t>
            </a:r>
          </a:p>
        </p:txBody>
      </p:sp>
      <p:sp>
        <p:nvSpPr>
          <p:cNvPr id="37895" name="Rectangle 3">
            <a:extLst>
              <a:ext uri="{FF2B5EF4-FFF2-40B4-BE49-F238E27FC236}">
                <a16:creationId xmlns:a16="http://schemas.microsoft.com/office/drawing/2014/main" id="{CA330DD4-B32B-479C-9333-810F88530D73}"/>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896" name="Rectangle 4">
            <a:extLst>
              <a:ext uri="{FF2B5EF4-FFF2-40B4-BE49-F238E27FC236}">
                <a16:creationId xmlns:a16="http://schemas.microsoft.com/office/drawing/2014/main" id="{9E2B846C-BBD5-433B-8E8C-189E593B6A80}"/>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897" name="Rectangle 5">
            <a:extLst>
              <a:ext uri="{FF2B5EF4-FFF2-40B4-BE49-F238E27FC236}">
                <a16:creationId xmlns:a16="http://schemas.microsoft.com/office/drawing/2014/main" id="{8A97F5AD-D8AB-44C4-A099-7EFA088A90FC}"/>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898" name="Rectangle 6">
            <a:extLst>
              <a:ext uri="{FF2B5EF4-FFF2-40B4-BE49-F238E27FC236}">
                <a16:creationId xmlns:a16="http://schemas.microsoft.com/office/drawing/2014/main" id="{9EE1B7C9-F9A8-425F-B699-AF21E6E1DFA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899" name="Rectangle 7">
            <a:extLst>
              <a:ext uri="{FF2B5EF4-FFF2-40B4-BE49-F238E27FC236}">
                <a16:creationId xmlns:a16="http://schemas.microsoft.com/office/drawing/2014/main" id="{24D5891C-D728-4B6A-A8E1-B3C11C74CB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00" name="Text Box 8">
            <a:extLst>
              <a:ext uri="{FF2B5EF4-FFF2-40B4-BE49-F238E27FC236}">
                <a16:creationId xmlns:a16="http://schemas.microsoft.com/office/drawing/2014/main" id="{658FEE68-9190-494C-8976-560666D2FFF1}"/>
              </a:ext>
            </a:extLst>
          </p:cNvPr>
          <p:cNvSpPr txBox="1">
            <a:spLocks noChangeArrowheads="1"/>
          </p:cNvSpPr>
          <p:nvPr/>
        </p:nvSpPr>
        <p:spPr bwMode="auto">
          <a:xfrm>
            <a:off x="3786188" y="0"/>
            <a:ext cx="192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VEL GETTO</a:t>
            </a:r>
          </a:p>
        </p:txBody>
      </p:sp>
      <p:sp>
        <p:nvSpPr>
          <p:cNvPr id="37901" name="Rectangle 9">
            <a:extLst>
              <a:ext uri="{FF2B5EF4-FFF2-40B4-BE49-F238E27FC236}">
                <a16:creationId xmlns:a16="http://schemas.microsoft.com/office/drawing/2014/main" id="{EE5A33B5-A2B1-44DD-A8C0-46992E9C6E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02" name="Rectangle 10">
            <a:extLst>
              <a:ext uri="{FF2B5EF4-FFF2-40B4-BE49-F238E27FC236}">
                <a16:creationId xmlns:a16="http://schemas.microsoft.com/office/drawing/2014/main" id="{2A1D0FF1-A576-4D6C-B615-4FA14EBD023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03" name="Rectangle 11">
            <a:extLst>
              <a:ext uri="{FF2B5EF4-FFF2-40B4-BE49-F238E27FC236}">
                <a16:creationId xmlns:a16="http://schemas.microsoft.com/office/drawing/2014/main" id="{235EFC3A-6954-4E6F-831B-C7D124B1F7F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04" name="Rectangle 12">
            <a:extLst>
              <a:ext uri="{FF2B5EF4-FFF2-40B4-BE49-F238E27FC236}">
                <a16:creationId xmlns:a16="http://schemas.microsoft.com/office/drawing/2014/main" id="{E968D359-76F0-4C04-9C08-146187696E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05" name="Rectangle 13">
            <a:extLst>
              <a:ext uri="{FF2B5EF4-FFF2-40B4-BE49-F238E27FC236}">
                <a16:creationId xmlns:a16="http://schemas.microsoft.com/office/drawing/2014/main" id="{68765FF0-5E75-4A69-86CF-F6051972441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06" name="Rectangle 14">
            <a:extLst>
              <a:ext uri="{FF2B5EF4-FFF2-40B4-BE49-F238E27FC236}">
                <a16:creationId xmlns:a16="http://schemas.microsoft.com/office/drawing/2014/main" id="{FA58B831-6F25-4C5D-8FA0-95C4904ACF3E}"/>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07" name="Rectangle 15">
            <a:extLst>
              <a:ext uri="{FF2B5EF4-FFF2-40B4-BE49-F238E27FC236}">
                <a16:creationId xmlns:a16="http://schemas.microsoft.com/office/drawing/2014/main" id="{8F4CEEB7-ADF8-4117-B100-ADEBB38742E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08" name="Rectangle 16">
            <a:extLst>
              <a:ext uri="{FF2B5EF4-FFF2-40B4-BE49-F238E27FC236}">
                <a16:creationId xmlns:a16="http://schemas.microsoft.com/office/drawing/2014/main" id="{BD951E78-102B-4115-8603-472523081B4D}"/>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09" name="Rectangle 17">
            <a:extLst>
              <a:ext uri="{FF2B5EF4-FFF2-40B4-BE49-F238E27FC236}">
                <a16:creationId xmlns:a16="http://schemas.microsoft.com/office/drawing/2014/main" id="{ABD2B24D-C853-46CF-9421-E4C042A15F8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10" name="Rectangle 18">
            <a:extLst>
              <a:ext uri="{FF2B5EF4-FFF2-40B4-BE49-F238E27FC236}">
                <a16:creationId xmlns:a16="http://schemas.microsoft.com/office/drawing/2014/main" id="{B8BF0DFD-0BE7-4188-8160-AB42ED5B3AB6}"/>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11" name="Rectangle 19">
            <a:extLst>
              <a:ext uri="{FF2B5EF4-FFF2-40B4-BE49-F238E27FC236}">
                <a16:creationId xmlns:a16="http://schemas.microsoft.com/office/drawing/2014/main" id="{1A461D56-C1FE-4A1E-A37E-C5F884A27AC2}"/>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7912" name="Segnaposto numero diapositiva 21">
            <a:extLst>
              <a:ext uri="{FF2B5EF4-FFF2-40B4-BE49-F238E27FC236}">
                <a16:creationId xmlns:a16="http://schemas.microsoft.com/office/drawing/2014/main" id="{1AF32B54-131C-46D8-8397-ABD1BD73CF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471DE54-6BBF-4E3F-A5D9-1E55A787B62D}" type="slidenum">
              <a:rPr lang="it-IT" altLang="it-IT" sz="1400"/>
              <a:pPr eaLnBrk="1" hangingPunct="1"/>
              <a:t>46</a:t>
            </a:fld>
            <a:endParaRPr lang="it-IT" altLang="it-IT" sz="1400"/>
          </a:p>
        </p:txBody>
      </p:sp>
      <p:sp>
        <p:nvSpPr>
          <p:cNvPr id="37914" name="Rettangolo 28">
            <a:extLst>
              <a:ext uri="{FF2B5EF4-FFF2-40B4-BE49-F238E27FC236}">
                <a16:creationId xmlns:a16="http://schemas.microsoft.com/office/drawing/2014/main" id="{EE774D74-8290-4755-96AC-9C9ECCA70F72}"/>
              </a:ext>
            </a:extLst>
          </p:cNvPr>
          <p:cNvSpPr>
            <a:spLocks noChangeArrowheads="1"/>
          </p:cNvSpPr>
          <p:nvPr/>
        </p:nvSpPr>
        <p:spPr bwMode="auto">
          <a:xfrm>
            <a:off x="5643563" y="19050"/>
            <a:ext cx="2500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a:t>Velivolo tipo Boeing 737</a:t>
            </a:r>
            <a:r>
              <a:rPr lang="it-IT" altLang="it-IT" sz="1600"/>
              <a:t>:</a:t>
            </a:r>
          </a:p>
        </p:txBody>
      </p:sp>
      <p:sp>
        <p:nvSpPr>
          <p:cNvPr id="37915" name="Rettangolo 44">
            <a:extLst>
              <a:ext uri="{FF2B5EF4-FFF2-40B4-BE49-F238E27FC236}">
                <a16:creationId xmlns:a16="http://schemas.microsoft.com/office/drawing/2014/main" id="{5A16340A-5989-4A56-8720-452EB7C03CBD}"/>
              </a:ext>
            </a:extLst>
          </p:cNvPr>
          <p:cNvSpPr>
            <a:spLocks noChangeArrowheads="1"/>
          </p:cNvSpPr>
          <p:nvPr/>
        </p:nvSpPr>
        <p:spPr bwMode="auto">
          <a:xfrm>
            <a:off x="71438" y="3786188"/>
            <a:ext cx="39290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Anche a 10000 ft il modello semplificato fornisce buoni risultati, soprattutto se applicato nel punto E.</a:t>
            </a:r>
          </a:p>
        </p:txBody>
      </p:sp>
      <p:sp>
        <p:nvSpPr>
          <p:cNvPr id="37916" name="Rettangolo 35">
            <a:extLst>
              <a:ext uri="{FF2B5EF4-FFF2-40B4-BE49-F238E27FC236}">
                <a16:creationId xmlns:a16="http://schemas.microsoft.com/office/drawing/2014/main" id="{C15547F8-10EF-4F48-8900-747D9EA7219E}"/>
              </a:ext>
            </a:extLst>
          </p:cNvPr>
          <p:cNvSpPr>
            <a:spLocks noChangeArrowheads="1"/>
          </p:cNvSpPr>
          <p:nvPr/>
        </p:nvSpPr>
        <p:spPr bwMode="auto">
          <a:xfrm>
            <a:off x="2928938" y="571500"/>
            <a:ext cx="1290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h= 10000 ft</a:t>
            </a:r>
            <a:endParaRPr lang="it-IT" altLang="it-IT" sz="1800"/>
          </a:p>
        </p:txBody>
      </p:sp>
      <p:sp>
        <p:nvSpPr>
          <p:cNvPr id="37917" name="Rettangolo 36">
            <a:extLst>
              <a:ext uri="{FF2B5EF4-FFF2-40B4-BE49-F238E27FC236}">
                <a16:creationId xmlns:a16="http://schemas.microsoft.com/office/drawing/2014/main" id="{2ABCFDD2-CFFC-4CDE-9C5F-E65D4C39D5CB}"/>
              </a:ext>
            </a:extLst>
          </p:cNvPr>
          <p:cNvSpPr>
            <a:spLocks noChangeArrowheads="1"/>
          </p:cNvSpPr>
          <p:nvPr/>
        </p:nvSpPr>
        <p:spPr bwMode="auto">
          <a:xfrm>
            <a:off x="357188" y="714375"/>
            <a:ext cx="928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T e D</a:t>
            </a:r>
          </a:p>
          <a:p>
            <a:pPr eaLnBrk="1" hangingPunct="1"/>
            <a:r>
              <a:rPr lang="it-IT" altLang="it-IT" sz="1000"/>
              <a:t>(Kgf)</a:t>
            </a:r>
          </a:p>
        </p:txBody>
      </p:sp>
      <p:sp>
        <p:nvSpPr>
          <p:cNvPr id="37918" name="Rettangolo 38">
            <a:extLst>
              <a:ext uri="{FF2B5EF4-FFF2-40B4-BE49-F238E27FC236}">
                <a16:creationId xmlns:a16="http://schemas.microsoft.com/office/drawing/2014/main" id="{0B4B0352-0B00-4DAD-8AE9-E06EF07484E9}"/>
              </a:ext>
            </a:extLst>
          </p:cNvPr>
          <p:cNvSpPr>
            <a:spLocks noChangeArrowheads="1"/>
          </p:cNvSpPr>
          <p:nvPr/>
        </p:nvSpPr>
        <p:spPr bwMode="auto">
          <a:xfrm>
            <a:off x="4714875" y="857250"/>
            <a:ext cx="928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POT</a:t>
            </a:r>
          </a:p>
          <a:p>
            <a:pPr eaLnBrk="1" hangingPunct="1"/>
            <a:r>
              <a:rPr lang="it-IT" altLang="it-IT" sz="1000"/>
              <a:t>(kW)</a:t>
            </a:r>
          </a:p>
        </p:txBody>
      </p:sp>
      <p:sp>
        <p:nvSpPr>
          <p:cNvPr id="37919" name="Rettangolo 49">
            <a:extLst>
              <a:ext uri="{FF2B5EF4-FFF2-40B4-BE49-F238E27FC236}">
                <a16:creationId xmlns:a16="http://schemas.microsoft.com/office/drawing/2014/main" id="{4F068BF3-DBA9-49DD-A14C-1A88E06AA1C0}"/>
              </a:ext>
            </a:extLst>
          </p:cNvPr>
          <p:cNvSpPr>
            <a:spLocks noChangeArrowheads="1"/>
          </p:cNvSpPr>
          <p:nvPr/>
        </p:nvSpPr>
        <p:spPr bwMode="auto">
          <a:xfrm>
            <a:off x="6072188" y="571500"/>
            <a:ext cx="1290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h= 10000 ft</a:t>
            </a:r>
            <a:endParaRPr lang="it-IT" altLang="it-IT" sz="1800"/>
          </a:p>
        </p:txBody>
      </p:sp>
      <p:sp>
        <p:nvSpPr>
          <p:cNvPr id="37920" name="Rettangolo 50">
            <a:extLst>
              <a:ext uri="{FF2B5EF4-FFF2-40B4-BE49-F238E27FC236}">
                <a16:creationId xmlns:a16="http://schemas.microsoft.com/office/drawing/2014/main" id="{B76CEDBC-B270-4CB8-98AE-D0C30DF9D878}"/>
              </a:ext>
            </a:extLst>
          </p:cNvPr>
          <p:cNvSpPr>
            <a:spLocks noChangeArrowheads="1"/>
          </p:cNvSpPr>
          <p:nvPr/>
        </p:nvSpPr>
        <p:spPr bwMode="auto">
          <a:xfrm>
            <a:off x="6215063" y="6143625"/>
            <a:ext cx="9286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V (Km/hr)</a:t>
            </a:r>
          </a:p>
        </p:txBody>
      </p:sp>
      <p:sp>
        <p:nvSpPr>
          <p:cNvPr id="37921" name="Rettangolo 51">
            <a:extLst>
              <a:ext uri="{FF2B5EF4-FFF2-40B4-BE49-F238E27FC236}">
                <a16:creationId xmlns:a16="http://schemas.microsoft.com/office/drawing/2014/main" id="{38BEB3D4-CE68-4501-B85C-165FA0A8B4C0}"/>
              </a:ext>
            </a:extLst>
          </p:cNvPr>
          <p:cNvSpPr>
            <a:spLocks noChangeArrowheads="1"/>
          </p:cNvSpPr>
          <p:nvPr/>
        </p:nvSpPr>
        <p:spPr bwMode="auto">
          <a:xfrm>
            <a:off x="4572000" y="3929063"/>
            <a:ext cx="571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RC</a:t>
            </a:r>
          </a:p>
          <a:p>
            <a:pPr eaLnBrk="1" hangingPunct="1"/>
            <a:r>
              <a:rPr lang="it-IT" altLang="it-IT" sz="1000"/>
              <a:t>(m/s)</a:t>
            </a:r>
          </a:p>
        </p:txBody>
      </p:sp>
      <p:sp>
        <p:nvSpPr>
          <p:cNvPr id="37922" name="Rettangolo 52">
            <a:extLst>
              <a:ext uri="{FF2B5EF4-FFF2-40B4-BE49-F238E27FC236}">
                <a16:creationId xmlns:a16="http://schemas.microsoft.com/office/drawing/2014/main" id="{D0CA2EC2-2ED9-40B0-A981-CE6E05488490}"/>
              </a:ext>
            </a:extLst>
          </p:cNvPr>
          <p:cNvSpPr>
            <a:spLocks noChangeArrowheads="1"/>
          </p:cNvSpPr>
          <p:nvPr/>
        </p:nvSpPr>
        <p:spPr bwMode="auto">
          <a:xfrm>
            <a:off x="5857875" y="4286250"/>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graphicFrame>
        <p:nvGraphicFramePr>
          <p:cNvPr id="37890" name="Object 5">
            <a:extLst>
              <a:ext uri="{FF2B5EF4-FFF2-40B4-BE49-F238E27FC236}">
                <a16:creationId xmlns:a16="http://schemas.microsoft.com/office/drawing/2014/main" id="{6D2782C4-904A-4C1A-BACB-9EBF1BB9A02F}"/>
              </a:ext>
            </a:extLst>
          </p:cNvPr>
          <p:cNvGraphicFramePr>
            <a:graphicFrameLocks noChangeAspect="1"/>
          </p:cNvGraphicFramePr>
          <p:nvPr/>
        </p:nvGraphicFramePr>
        <p:xfrm>
          <a:off x="785813" y="1285875"/>
          <a:ext cx="3079750" cy="390525"/>
        </p:xfrm>
        <a:graphic>
          <a:graphicData uri="http://schemas.openxmlformats.org/presentationml/2006/ole">
            <mc:AlternateContent xmlns:mc="http://schemas.openxmlformats.org/markup-compatibility/2006">
              <mc:Choice xmlns:v="urn:schemas-microsoft-com:vml" Requires="v">
                <p:oleObj spid="_x0000_s37928" name="Equazione" r:id="rId6" imgW="2108160" imgH="266400" progId="Equation.3">
                  <p:embed/>
                </p:oleObj>
              </mc:Choice>
              <mc:Fallback>
                <p:oleObj name="Equazione" r:id="rId6" imgW="2108160" imgH="266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813" y="1285875"/>
                        <a:ext cx="3079750" cy="3905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6" name="Connettore 2 35">
            <a:extLst>
              <a:ext uri="{FF2B5EF4-FFF2-40B4-BE49-F238E27FC236}">
                <a16:creationId xmlns:a16="http://schemas.microsoft.com/office/drawing/2014/main" id="{B8B125E2-5042-4B09-88FC-D2AC39F726FC}"/>
              </a:ext>
            </a:extLst>
          </p:cNvPr>
          <p:cNvCxnSpPr/>
          <p:nvPr/>
        </p:nvCxnSpPr>
        <p:spPr>
          <a:xfrm rot="5400000">
            <a:off x="1107281" y="1750219"/>
            <a:ext cx="357188"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Segnaposto piè di pagina 4">
            <a:extLst>
              <a:ext uri="{FF2B5EF4-FFF2-40B4-BE49-F238E27FC236}">
                <a16:creationId xmlns:a16="http://schemas.microsoft.com/office/drawing/2014/main" id="{9C25949E-12E0-43E1-ACBD-E64100A2F66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2">
            <a:extLst>
              <a:ext uri="{FF2B5EF4-FFF2-40B4-BE49-F238E27FC236}">
                <a16:creationId xmlns:a16="http://schemas.microsoft.com/office/drawing/2014/main" id="{8A8D2AEE-2F67-421D-9D11-CB006ACF5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38" y="3429000"/>
            <a:ext cx="446246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1">
            <a:extLst>
              <a:ext uri="{FF2B5EF4-FFF2-40B4-BE49-F238E27FC236}">
                <a16:creationId xmlns:a16="http://schemas.microsoft.com/office/drawing/2014/main" id="{AB417942-5965-41B8-90A4-3C9680AC5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28625"/>
            <a:ext cx="428625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40">
            <a:extLst>
              <a:ext uri="{FF2B5EF4-FFF2-40B4-BE49-F238E27FC236}">
                <a16:creationId xmlns:a16="http://schemas.microsoft.com/office/drawing/2014/main" id="{136ED5C2-9B6F-4D3B-9AE3-F2E40B07A9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3" y="500063"/>
            <a:ext cx="434340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2">
            <a:extLst>
              <a:ext uri="{FF2B5EF4-FFF2-40B4-BE49-F238E27FC236}">
                <a16:creationId xmlns:a16="http://schemas.microsoft.com/office/drawing/2014/main" id="{4B0A48DE-A5B9-48F9-A0C1-92604286735A}"/>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Prestazioni di salita</a:t>
            </a:r>
          </a:p>
        </p:txBody>
      </p:sp>
      <p:sp>
        <p:nvSpPr>
          <p:cNvPr id="38920" name="Rectangle 3">
            <a:extLst>
              <a:ext uri="{FF2B5EF4-FFF2-40B4-BE49-F238E27FC236}">
                <a16:creationId xmlns:a16="http://schemas.microsoft.com/office/drawing/2014/main" id="{52B52D25-8A8E-480C-BD63-79C3194FD1D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21" name="Rectangle 4">
            <a:extLst>
              <a:ext uri="{FF2B5EF4-FFF2-40B4-BE49-F238E27FC236}">
                <a16:creationId xmlns:a16="http://schemas.microsoft.com/office/drawing/2014/main" id="{5BBE1F8E-D32F-4D8C-9EA2-15C0F36E476D}"/>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22" name="Rectangle 5">
            <a:extLst>
              <a:ext uri="{FF2B5EF4-FFF2-40B4-BE49-F238E27FC236}">
                <a16:creationId xmlns:a16="http://schemas.microsoft.com/office/drawing/2014/main" id="{DC9D5819-168D-4315-A4EE-228FE1E59AD7}"/>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23" name="Rectangle 6">
            <a:extLst>
              <a:ext uri="{FF2B5EF4-FFF2-40B4-BE49-F238E27FC236}">
                <a16:creationId xmlns:a16="http://schemas.microsoft.com/office/drawing/2014/main" id="{4DF411E5-9A92-4097-A93B-D621DB1CA0A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24" name="Rectangle 7">
            <a:extLst>
              <a:ext uri="{FF2B5EF4-FFF2-40B4-BE49-F238E27FC236}">
                <a16:creationId xmlns:a16="http://schemas.microsoft.com/office/drawing/2014/main" id="{266ACC22-5906-42F3-B604-B309FCA7C3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25" name="Text Box 8">
            <a:extLst>
              <a:ext uri="{FF2B5EF4-FFF2-40B4-BE49-F238E27FC236}">
                <a16:creationId xmlns:a16="http://schemas.microsoft.com/office/drawing/2014/main" id="{A192652A-8DF2-444E-B958-F44DB4B34D0A}"/>
              </a:ext>
            </a:extLst>
          </p:cNvPr>
          <p:cNvSpPr txBox="1">
            <a:spLocks noChangeArrowheads="1"/>
          </p:cNvSpPr>
          <p:nvPr/>
        </p:nvSpPr>
        <p:spPr bwMode="auto">
          <a:xfrm>
            <a:off x="3786188" y="0"/>
            <a:ext cx="1922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VEL GETTO</a:t>
            </a:r>
          </a:p>
        </p:txBody>
      </p:sp>
      <p:sp>
        <p:nvSpPr>
          <p:cNvPr id="38926" name="Rectangle 9">
            <a:extLst>
              <a:ext uri="{FF2B5EF4-FFF2-40B4-BE49-F238E27FC236}">
                <a16:creationId xmlns:a16="http://schemas.microsoft.com/office/drawing/2014/main" id="{A32A7223-528B-4C13-BCF9-ED580680A5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27" name="Rectangle 10">
            <a:extLst>
              <a:ext uri="{FF2B5EF4-FFF2-40B4-BE49-F238E27FC236}">
                <a16:creationId xmlns:a16="http://schemas.microsoft.com/office/drawing/2014/main" id="{2A6FADB0-87E9-4D30-AC05-4584D5D50BB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28" name="Rectangle 11">
            <a:extLst>
              <a:ext uri="{FF2B5EF4-FFF2-40B4-BE49-F238E27FC236}">
                <a16:creationId xmlns:a16="http://schemas.microsoft.com/office/drawing/2014/main" id="{1CB81C16-BD55-4362-B8F3-447D1C42F8A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29" name="Rectangle 12">
            <a:extLst>
              <a:ext uri="{FF2B5EF4-FFF2-40B4-BE49-F238E27FC236}">
                <a16:creationId xmlns:a16="http://schemas.microsoft.com/office/drawing/2014/main" id="{95ACA42A-FDF4-48E5-A702-4C781188A3B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30" name="Rectangle 13">
            <a:extLst>
              <a:ext uri="{FF2B5EF4-FFF2-40B4-BE49-F238E27FC236}">
                <a16:creationId xmlns:a16="http://schemas.microsoft.com/office/drawing/2014/main" id="{D484631F-7986-41BD-A425-5D4A62A4FFB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31" name="Rectangle 14">
            <a:extLst>
              <a:ext uri="{FF2B5EF4-FFF2-40B4-BE49-F238E27FC236}">
                <a16:creationId xmlns:a16="http://schemas.microsoft.com/office/drawing/2014/main" id="{ED416802-3C55-4B3A-8CAB-DFB5DC9B4EDD}"/>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32" name="Rectangle 15">
            <a:extLst>
              <a:ext uri="{FF2B5EF4-FFF2-40B4-BE49-F238E27FC236}">
                <a16:creationId xmlns:a16="http://schemas.microsoft.com/office/drawing/2014/main" id="{D2C5E7CD-0668-4BEC-A73B-68F07CC9F12C}"/>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33" name="Rectangle 16">
            <a:extLst>
              <a:ext uri="{FF2B5EF4-FFF2-40B4-BE49-F238E27FC236}">
                <a16:creationId xmlns:a16="http://schemas.microsoft.com/office/drawing/2014/main" id="{E0BF8C74-6413-400A-A90E-BE393D404F4A}"/>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34" name="Rectangle 17">
            <a:extLst>
              <a:ext uri="{FF2B5EF4-FFF2-40B4-BE49-F238E27FC236}">
                <a16:creationId xmlns:a16="http://schemas.microsoft.com/office/drawing/2014/main" id="{42AFCEB2-3DF1-4C25-AE65-E76C6F3D76B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35" name="Rectangle 18">
            <a:extLst>
              <a:ext uri="{FF2B5EF4-FFF2-40B4-BE49-F238E27FC236}">
                <a16:creationId xmlns:a16="http://schemas.microsoft.com/office/drawing/2014/main" id="{232897D0-85E6-407B-8786-124FC04CCB82}"/>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36" name="Rectangle 19">
            <a:extLst>
              <a:ext uri="{FF2B5EF4-FFF2-40B4-BE49-F238E27FC236}">
                <a16:creationId xmlns:a16="http://schemas.microsoft.com/office/drawing/2014/main" id="{448DCE38-4FBD-45F2-A25F-D432A98277E4}"/>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8937" name="Segnaposto numero diapositiva 21">
            <a:extLst>
              <a:ext uri="{FF2B5EF4-FFF2-40B4-BE49-F238E27FC236}">
                <a16:creationId xmlns:a16="http://schemas.microsoft.com/office/drawing/2014/main" id="{9BF749B5-BE69-4C6E-92EE-77AC414926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612F6DE-3116-4CFD-917B-0A896D54744B}" type="slidenum">
              <a:rPr lang="it-IT" altLang="it-IT" sz="1400"/>
              <a:pPr eaLnBrk="1" hangingPunct="1"/>
              <a:t>47</a:t>
            </a:fld>
            <a:endParaRPr lang="it-IT" altLang="it-IT" sz="1400"/>
          </a:p>
        </p:txBody>
      </p:sp>
      <p:sp>
        <p:nvSpPr>
          <p:cNvPr id="38939" name="Rettangolo 28">
            <a:extLst>
              <a:ext uri="{FF2B5EF4-FFF2-40B4-BE49-F238E27FC236}">
                <a16:creationId xmlns:a16="http://schemas.microsoft.com/office/drawing/2014/main" id="{5CAD9C6A-9893-43A0-B18D-433B390C5A0B}"/>
              </a:ext>
            </a:extLst>
          </p:cNvPr>
          <p:cNvSpPr>
            <a:spLocks noChangeArrowheads="1"/>
          </p:cNvSpPr>
          <p:nvPr/>
        </p:nvSpPr>
        <p:spPr bwMode="auto">
          <a:xfrm>
            <a:off x="5643563" y="19050"/>
            <a:ext cx="2500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a:t>Velivolo tipo Boeing 737</a:t>
            </a:r>
            <a:r>
              <a:rPr lang="it-IT" altLang="it-IT" sz="1600"/>
              <a:t>:</a:t>
            </a:r>
          </a:p>
        </p:txBody>
      </p:sp>
      <p:sp>
        <p:nvSpPr>
          <p:cNvPr id="38940" name="Rettangolo 44">
            <a:extLst>
              <a:ext uri="{FF2B5EF4-FFF2-40B4-BE49-F238E27FC236}">
                <a16:creationId xmlns:a16="http://schemas.microsoft.com/office/drawing/2014/main" id="{CD5B6B7E-0868-4A78-9ECB-EB2CED4EB66B}"/>
              </a:ext>
            </a:extLst>
          </p:cNvPr>
          <p:cNvSpPr>
            <a:spLocks noChangeArrowheads="1"/>
          </p:cNvSpPr>
          <p:nvPr/>
        </p:nvSpPr>
        <p:spPr bwMode="auto">
          <a:xfrm>
            <a:off x="142875" y="3857625"/>
            <a:ext cx="4500563"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A quote elevate (es 30000 ft) il modello semplificato a velocità variabile non va bene e deve essere sostituito con il modello approssimato.</a:t>
            </a:r>
          </a:p>
          <a:p>
            <a:pPr algn="just" eaLnBrk="1" hangingPunct="1"/>
            <a:r>
              <a:rPr lang="it-IT" altLang="it-IT" sz="1600"/>
              <a:t>Alle alte quote il modello approssimato ed il modello più realistico coincidono.</a:t>
            </a:r>
          </a:p>
          <a:p>
            <a:pPr algn="just" eaLnBrk="1" hangingPunct="1"/>
            <a:endParaRPr lang="it-IT" altLang="it-IT" sz="1600"/>
          </a:p>
          <a:p>
            <a:pPr algn="just" eaLnBrk="1" hangingPunct="1"/>
            <a:endParaRPr lang="it-IT" altLang="it-IT" sz="1600"/>
          </a:p>
          <a:p>
            <a:pPr algn="just" eaLnBrk="1" hangingPunct="1"/>
            <a:r>
              <a:rPr lang="it-IT" altLang="it-IT" sz="1600"/>
              <a:t>Alle quote elevate il punto E rappresenta senza dubbio l’assetto di massimo RC (molto vicino ad esso).</a:t>
            </a:r>
          </a:p>
        </p:txBody>
      </p:sp>
      <p:sp>
        <p:nvSpPr>
          <p:cNvPr id="38941" name="Rettangolo 34">
            <a:extLst>
              <a:ext uri="{FF2B5EF4-FFF2-40B4-BE49-F238E27FC236}">
                <a16:creationId xmlns:a16="http://schemas.microsoft.com/office/drawing/2014/main" id="{82ECA76F-9072-46E9-8272-84E403F68F73}"/>
              </a:ext>
            </a:extLst>
          </p:cNvPr>
          <p:cNvSpPr>
            <a:spLocks noChangeArrowheads="1"/>
          </p:cNvSpPr>
          <p:nvPr/>
        </p:nvSpPr>
        <p:spPr bwMode="auto">
          <a:xfrm>
            <a:off x="2928938" y="571500"/>
            <a:ext cx="1290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h= 30000 ft</a:t>
            </a:r>
            <a:endParaRPr lang="it-IT" altLang="it-IT" sz="1800"/>
          </a:p>
        </p:txBody>
      </p:sp>
      <p:sp>
        <p:nvSpPr>
          <p:cNvPr id="38942" name="Rettangolo 37">
            <a:extLst>
              <a:ext uri="{FF2B5EF4-FFF2-40B4-BE49-F238E27FC236}">
                <a16:creationId xmlns:a16="http://schemas.microsoft.com/office/drawing/2014/main" id="{F57E19E9-3E58-44FA-95B6-2B1A82438581}"/>
              </a:ext>
            </a:extLst>
          </p:cNvPr>
          <p:cNvSpPr>
            <a:spLocks noChangeArrowheads="1"/>
          </p:cNvSpPr>
          <p:nvPr/>
        </p:nvSpPr>
        <p:spPr bwMode="auto">
          <a:xfrm>
            <a:off x="500063" y="857250"/>
            <a:ext cx="928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T e D</a:t>
            </a:r>
          </a:p>
          <a:p>
            <a:pPr eaLnBrk="1" hangingPunct="1"/>
            <a:r>
              <a:rPr lang="it-IT" altLang="it-IT" sz="1000"/>
              <a:t>(Kgf)</a:t>
            </a:r>
          </a:p>
        </p:txBody>
      </p:sp>
      <p:sp>
        <p:nvSpPr>
          <p:cNvPr id="38943" name="Rettangolo 39">
            <a:extLst>
              <a:ext uri="{FF2B5EF4-FFF2-40B4-BE49-F238E27FC236}">
                <a16:creationId xmlns:a16="http://schemas.microsoft.com/office/drawing/2014/main" id="{681D7E67-A29B-44A1-A3C4-F746976E57D9}"/>
              </a:ext>
            </a:extLst>
          </p:cNvPr>
          <p:cNvSpPr>
            <a:spLocks noChangeArrowheads="1"/>
          </p:cNvSpPr>
          <p:nvPr/>
        </p:nvSpPr>
        <p:spPr bwMode="auto">
          <a:xfrm>
            <a:off x="4929188" y="857250"/>
            <a:ext cx="928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POT</a:t>
            </a:r>
          </a:p>
          <a:p>
            <a:pPr eaLnBrk="1" hangingPunct="1"/>
            <a:r>
              <a:rPr lang="it-IT" altLang="it-IT" sz="1000"/>
              <a:t>(kW)</a:t>
            </a:r>
          </a:p>
        </p:txBody>
      </p:sp>
      <p:sp>
        <p:nvSpPr>
          <p:cNvPr id="38944" name="Rettangolo 40">
            <a:extLst>
              <a:ext uri="{FF2B5EF4-FFF2-40B4-BE49-F238E27FC236}">
                <a16:creationId xmlns:a16="http://schemas.microsoft.com/office/drawing/2014/main" id="{E4932734-E078-4FB7-9528-9FD4DA05E6E0}"/>
              </a:ext>
            </a:extLst>
          </p:cNvPr>
          <p:cNvSpPr>
            <a:spLocks noChangeArrowheads="1"/>
          </p:cNvSpPr>
          <p:nvPr/>
        </p:nvSpPr>
        <p:spPr bwMode="auto">
          <a:xfrm>
            <a:off x="6072188" y="428625"/>
            <a:ext cx="1290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h= 30000 ft</a:t>
            </a:r>
            <a:endParaRPr lang="it-IT" altLang="it-IT" sz="1800"/>
          </a:p>
        </p:txBody>
      </p:sp>
      <p:sp>
        <p:nvSpPr>
          <p:cNvPr id="38945" name="Rettangolo 41">
            <a:extLst>
              <a:ext uri="{FF2B5EF4-FFF2-40B4-BE49-F238E27FC236}">
                <a16:creationId xmlns:a16="http://schemas.microsoft.com/office/drawing/2014/main" id="{1191F6CF-DB9A-4BE4-AFDA-273547603E55}"/>
              </a:ext>
            </a:extLst>
          </p:cNvPr>
          <p:cNvSpPr>
            <a:spLocks noChangeArrowheads="1"/>
          </p:cNvSpPr>
          <p:nvPr/>
        </p:nvSpPr>
        <p:spPr bwMode="auto">
          <a:xfrm>
            <a:off x="6715125" y="6143625"/>
            <a:ext cx="9286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V (Km/hr)</a:t>
            </a:r>
          </a:p>
        </p:txBody>
      </p:sp>
      <p:sp>
        <p:nvSpPr>
          <p:cNvPr id="38946" name="Rettangolo 42">
            <a:extLst>
              <a:ext uri="{FF2B5EF4-FFF2-40B4-BE49-F238E27FC236}">
                <a16:creationId xmlns:a16="http://schemas.microsoft.com/office/drawing/2014/main" id="{CF90F920-9146-43F7-8875-C5FE400CE8D4}"/>
              </a:ext>
            </a:extLst>
          </p:cNvPr>
          <p:cNvSpPr>
            <a:spLocks noChangeArrowheads="1"/>
          </p:cNvSpPr>
          <p:nvPr/>
        </p:nvSpPr>
        <p:spPr bwMode="auto">
          <a:xfrm>
            <a:off x="4857750" y="3857625"/>
            <a:ext cx="571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RC</a:t>
            </a:r>
          </a:p>
          <a:p>
            <a:pPr eaLnBrk="1" hangingPunct="1"/>
            <a:r>
              <a:rPr lang="it-IT" altLang="it-IT" sz="1000"/>
              <a:t>(m/s)</a:t>
            </a:r>
          </a:p>
        </p:txBody>
      </p:sp>
      <p:sp>
        <p:nvSpPr>
          <p:cNvPr id="38947" name="Rettangolo 43">
            <a:extLst>
              <a:ext uri="{FF2B5EF4-FFF2-40B4-BE49-F238E27FC236}">
                <a16:creationId xmlns:a16="http://schemas.microsoft.com/office/drawing/2014/main" id="{68825801-7B0A-4694-8E9D-18C064694F6C}"/>
              </a:ext>
            </a:extLst>
          </p:cNvPr>
          <p:cNvSpPr>
            <a:spLocks noChangeArrowheads="1"/>
          </p:cNvSpPr>
          <p:nvPr/>
        </p:nvSpPr>
        <p:spPr bwMode="auto">
          <a:xfrm>
            <a:off x="6572250" y="4643438"/>
            <a:ext cx="29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E</a:t>
            </a:r>
          </a:p>
        </p:txBody>
      </p:sp>
      <p:sp>
        <p:nvSpPr>
          <p:cNvPr id="38948" name="Rettangolo 45">
            <a:extLst>
              <a:ext uri="{FF2B5EF4-FFF2-40B4-BE49-F238E27FC236}">
                <a16:creationId xmlns:a16="http://schemas.microsoft.com/office/drawing/2014/main" id="{D6BD2517-A39D-4290-A8BD-AA9B2F5C2771}"/>
              </a:ext>
            </a:extLst>
          </p:cNvPr>
          <p:cNvSpPr>
            <a:spLocks noChangeArrowheads="1"/>
          </p:cNvSpPr>
          <p:nvPr/>
        </p:nvSpPr>
        <p:spPr bwMode="auto">
          <a:xfrm>
            <a:off x="5643563" y="3500438"/>
            <a:ext cx="1290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h= 30000 ft</a:t>
            </a:r>
            <a:endParaRPr lang="it-IT" altLang="it-IT" sz="1800"/>
          </a:p>
        </p:txBody>
      </p:sp>
      <p:graphicFrame>
        <p:nvGraphicFramePr>
          <p:cNvPr id="38914" name="Object 41">
            <a:extLst>
              <a:ext uri="{FF2B5EF4-FFF2-40B4-BE49-F238E27FC236}">
                <a16:creationId xmlns:a16="http://schemas.microsoft.com/office/drawing/2014/main" id="{7F3A62CF-9152-42D2-B2B7-D3716FD5A61A}"/>
              </a:ext>
            </a:extLst>
          </p:cNvPr>
          <p:cNvGraphicFramePr>
            <a:graphicFrameLocks noChangeAspect="1"/>
          </p:cNvGraphicFramePr>
          <p:nvPr/>
        </p:nvGraphicFramePr>
        <p:xfrm>
          <a:off x="2928938" y="5143500"/>
          <a:ext cx="1504950" cy="358775"/>
        </p:xfrm>
        <a:graphic>
          <a:graphicData uri="http://schemas.openxmlformats.org/presentationml/2006/ole">
            <mc:AlternateContent xmlns:mc="http://schemas.openxmlformats.org/markup-compatibility/2006">
              <mc:Choice xmlns:v="urn:schemas-microsoft-com:vml" Requires="v">
                <p:oleObj spid="_x0000_s38958" name="Equazione" r:id="rId6" imgW="965160" imgH="228600" progId="Equation.3">
                  <p:embed/>
                </p:oleObj>
              </mc:Choice>
              <mc:Fallback>
                <p:oleObj name="Equazione" r:id="rId6" imgW="965160" imgH="228600" progId="Equation.3">
                  <p:embed/>
                  <p:pic>
                    <p:nvPicPr>
                      <p:cNvPr id="0" name="Object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938" y="5143500"/>
                        <a:ext cx="1504950" cy="3587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49" name="Rettangolo 41">
            <a:extLst>
              <a:ext uri="{FF2B5EF4-FFF2-40B4-BE49-F238E27FC236}">
                <a16:creationId xmlns:a16="http://schemas.microsoft.com/office/drawing/2014/main" id="{781A3C85-B91A-4022-A3F8-A0B5820C0980}"/>
              </a:ext>
            </a:extLst>
          </p:cNvPr>
          <p:cNvSpPr>
            <a:spLocks noChangeArrowheads="1"/>
          </p:cNvSpPr>
          <p:nvPr/>
        </p:nvSpPr>
        <p:spPr bwMode="auto">
          <a:xfrm>
            <a:off x="3286125" y="3000375"/>
            <a:ext cx="9286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000"/>
              <a:t>V (Km/hr)</a:t>
            </a:r>
          </a:p>
        </p:txBody>
      </p:sp>
      <p:graphicFrame>
        <p:nvGraphicFramePr>
          <p:cNvPr id="38915" name="Object 37">
            <a:extLst>
              <a:ext uri="{FF2B5EF4-FFF2-40B4-BE49-F238E27FC236}">
                <a16:creationId xmlns:a16="http://schemas.microsoft.com/office/drawing/2014/main" id="{1938EB9B-CDB6-42DE-992B-3B8791EB407B}"/>
              </a:ext>
            </a:extLst>
          </p:cNvPr>
          <p:cNvGraphicFramePr>
            <a:graphicFrameLocks noChangeAspect="1"/>
          </p:cNvGraphicFramePr>
          <p:nvPr/>
        </p:nvGraphicFramePr>
        <p:xfrm>
          <a:off x="1571625" y="2071688"/>
          <a:ext cx="1504950" cy="358775"/>
        </p:xfrm>
        <a:graphic>
          <a:graphicData uri="http://schemas.openxmlformats.org/presentationml/2006/ole">
            <mc:AlternateContent xmlns:mc="http://schemas.openxmlformats.org/markup-compatibility/2006">
              <mc:Choice xmlns:v="urn:schemas-microsoft-com:vml" Requires="v">
                <p:oleObj spid="_x0000_s38959" name="Equazione" r:id="rId8" imgW="965160" imgH="228600" progId="Equation.3">
                  <p:embed/>
                </p:oleObj>
              </mc:Choice>
              <mc:Fallback>
                <p:oleObj name="Equazione" r:id="rId8" imgW="965160" imgH="228600" progId="Equation.3">
                  <p:embed/>
                  <p:pic>
                    <p:nvPicPr>
                      <p:cNvPr id="0"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1625" y="2071688"/>
                        <a:ext cx="1504950" cy="3587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Segnaposto piè di pagina 4">
            <a:extLst>
              <a:ext uri="{FF2B5EF4-FFF2-40B4-BE49-F238E27FC236}">
                <a16:creationId xmlns:a16="http://schemas.microsoft.com/office/drawing/2014/main" id="{C64693D4-056B-40E0-A684-F6EF25ABE8A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2">
            <a:extLst>
              <a:ext uri="{FF2B5EF4-FFF2-40B4-BE49-F238E27FC236}">
                <a16:creationId xmlns:a16="http://schemas.microsoft.com/office/drawing/2014/main" id="{6AE3E8C9-F30F-41C8-B792-AAAFB00BA69B}"/>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39943" name="Rectangle 3">
            <a:extLst>
              <a:ext uri="{FF2B5EF4-FFF2-40B4-BE49-F238E27FC236}">
                <a16:creationId xmlns:a16="http://schemas.microsoft.com/office/drawing/2014/main" id="{842C171F-278A-4548-AF87-C907B9875563}"/>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44" name="Rectangle 4">
            <a:extLst>
              <a:ext uri="{FF2B5EF4-FFF2-40B4-BE49-F238E27FC236}">
                <a16:creationId xmlns:a16="http://schemas.microsoft.com/office/drawing/2014/main" id="{2052CEC9-F7B7-480A-B675-8E177F31F111}"/>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45" name="Rectangle 5">
            <a:extLst>
              <a:ext uri="{FF2B5EF4-FFF2-40B4-BE49-F238E27FC236}">
                <a16:creationId xmlns:a16="http://schemas.microsoft.com/office/drawing/2014/main" id="{3E546862-6192-43F7-AB5F-F8BA05853C13}"/>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46" name="Rectangle 6">
            <a:extLst>
              <a:ext uri="{FF2B5EF4-FFF2-40B4-BE49-F238E27FC236}">
                <a16:creationId xmlns:a16="http://schemas.microsoft.com/office/drawing/2014/main" id="{66120720-8AD2-4B56-A108-F915551A182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47" name="Rectangle 7">
            <a:extLst>
              <a:ext uri="{FF2B5EF4-FFF2-40B4-BE49-F238E27FC236}">
                <a16:creationId xmlns:a16="http://schemas.microsoft.com/office/drawing/2014/main" id="{DC98378C-8A4E-4E21-80B3-A686ECF6A6D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48" name="Text Box 8">
            <a:extLst>
              <a:ext uri="{FF2B5EF4-FFF2-40B4-BE49-F238E27FC236}">
                <a16:creationId xmlns:a16="http://schemas.microsoft.com/office/drawing/2014/main" id="{AA7C5F79-3362-451B-8CA7-5AB642DA50A6}"/>
              </a:ext>
            </a:extLst>
          </p:cNvPr>
          <p:cNvSpPr txBox="1">
            <a:spLocks noChangeArrowheads="1"/>
          </p:cNvSpPr>
          <p:nvPr/>
        </p:nvSpPr>
        <p:spPr bwMode="auto">
          <a:xfrm>
            <a:off x="4356100" y="0"/>
            <a:ext cx="3824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ELICA</a:t>
            </a:r>
          </a:p>
        </p:txBody>
      </p:sp>
      <p:sp>
        <p:nvSpPr>
          <p:cNvPr id="39949" name="Rectangle 9">
            <a:extLst>
              <a:ext uri="{FF2B5EF4-FFF2-40B4-BE49-F238E27FC236}">
                <a16:creationId xmlns:a16="http://schemas.microsoft.com/office/drawing/2014/main" id="{6F5D66EB-9384-465B-9867-DA617E4933E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0" name="Rectangle 10">
            <a:extLst>
              <a:ext uri="{FF2B5EF4-FFF2-40B4-BE49-F238E27FC236}">
                <a16:creationId xmlns:a16="http://schemas.microsoft.com/office/drawing/2014/main" id="{7C381533-3E7E-4C0A-A630-1B695020B8E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1" name="Rectangle 11">
            <a:extLst>
              <a:ext uri="{FF2B5EF4-FFF2-40B4-BE49-F238E27FC236}">
                <a16:creationId xmlns:a16="http://schemas.microsoft.com/office/drawing/2014/main" id="{F37C641D-273D-433D-B255-9C6BCE8ECF4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2" name="Rectangle 12">
            <a:extLst>
              <a:ext uri="{FF2B5EF4-FFF2-40B4-BE49-F238E27FC236}">
                <a16:creationId xmlns:a16="http://schemas.microsoft.com/office/drawing/2014/main" id="{18CF39CB-ECDE-4796-B7DD-F2A80A9D827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3" name="Rectangle 13">
            <a:extLst>
              <a:ext uri="{FF2B5EF4-FFF2-40B4-BE49-F238E27FC236}">
                <a16:creationId xmlns:a16="http://schemas.microsoft.com/office/drawing/2014/main" id="{A1BB57CC-A557-4E6B-B79D-EFF1193CA53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4" name="Rectangle 14">
            <a:extLst>
              <a:ext uri="{FF2B5EF4-FFF2-40B4-BE49-F238E27FC236}">
                <a16:creationId xmlns:a16="http://schemas.microsoft.com/office/drawing/2014/main" id="{0DDCCB91-86B8-4F1E-A5E4-907C4419D0A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5" name="Rectangle 15">
            <a:extLst>
              <a:ext uri="{FF2B5EF4-FFF2-40B4-BE49-F238E27FC236}">
                <a16:creationId xmlns:a16="http://schemas.microsoft.com/office/drawing/2014/main" id="{57213154-0155-4788-A28B-2430A44C7AA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6" name="Rectangle 16">
            <a:extLst>
              <a:ext uri="{FF2B5EF4-FFF2-40B4-BE49-F238E27FC236}">
                <a16:creationId xmlns:a16="http://schemas.microsoft.com/office/drawing/2014/main" id="{88C49F86-58B9-487F-BC90-370CF89AAC2D}"/>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7" name="Rectangle 17">
            <a:extLst>
              <a:ext uri="{FF2B5EF4-FFF2-40B4-BE49-F238E27FC236}">
                <a16:creationId xmlns:a16="http://schemas.microsoft.com/office/drawing/2014/main" id="{7F198695-1AD2-4822-BDC2-56E72537362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8" name="Rectangle 18">
            <a:extLst>
              <a:ext uri="{FF2B5EF4-FFF2-40B4-BE49-F238E27FC236}">
                <a16:creationId xmlns:a16="http://schemas.microsoft.com/office/drawing/2014/main" id="{A3A5A4EF-9976-4996-8CAA-CA6A180B351E}"/>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59" name="Rectangle 19">
            <a:extLst>
              <a:ext uri="{FF2B5EF4-FFF2-40B4-BE49-F238E27FC236}">
                <a16:creationId xmlns:a16="http://schemas.microsoft.com/office/drawing/2014/main" id="{2511F3F6-59D8-44DA-B448-BD178994AC9C}"/>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9960" name="Rectangle 20">
            <a:extLst>
              <a:ext uri="{FF2B5EF4-FFF2-40B4-BE49-F238E27FC236}">
                <a16:creationId xmlns:a16="http://schemas.microsoft.com/office/drawing/2014/main" id="{9E333B6B-5DA3-4E5C-A8DD-2E4884B0745A}"/>
              </a:ext>
            </a:extLst>
          </p:cNvPr>
          <p:cNvSpPr>
            <a:spLocks noChangeArrowheads="1"/>
          </p:cNvSpPr>
          <p:nvPr/>
        </p:nvSpPr>
        <p:spPr bwMode="auto">
          <a:xfrm>
            <a:off x="395288" y="620713"/>
            <a:ext cx="2481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sym typeface="Symbol" panose="05050102010706020507" pitchFamily="18" charset="2"/>
              </a:rPr>
              <a:t></a:t>
            </a:r>
            <a:r>
              <a:rPr lang="it-IT" altLang="it-IT"/>
              <a:t>d</a:t>
            </a:r>
            <a:r>
              <a:rPr lang="it-IT" altLang="it-IT">
                <a:sym typeface="Symbol" panose="05050102010706020507" pitchFamily="18" charset="2"/>
              </a:rPr>
              <a:t> = </a:t>
            </a:r>
            <a:r>
              <a:rPr lang="it-IT" altLang="it-IT"/>
              <a:t>p</a:t>
            </a:r>
            <a:r>
              <a:rPr lang="it-IT" altLang="it-IT">
                <a:sym typeface="Symbol" panose="05050102010706020507" pitchFamily="18" charset="2"/>
              </a:rPr>
              <a:t> </a:t>
            </a:r>
            <a:r>
              <a:rPr lang="it-IT" altLang="it-IT"/>
              <a:t>a</a:t>
            </a:r>
            <a:r>
              <a:rPr lang="it-IT" altLang="it-IT">
                <a:sym typeface="Symbol" panose="05050102010706020507" pitchFamily="18" charset="2"/>
              </a:rPr>
              <a:t> =T V </a:t>
            </a:r>
          </a:p>
        </p:txBody>
      </p:sp>
      <p:graphicFrame>
        <p:nvGraphicFramePr>
          <p:cNvPr id="39938" name="Object 21">
            <a:extLst>
              <a:ext uri="{FF2B5EF4-FFF2-40B4-BE49-F238E27FC236}">
                <a16:creationId xmlns:a16="http://schemas.microsoft.com/office/drawing/2014/main" id="{00B8CDB3-2E58-4623-99E4-62909EA948C5}"/>
              </a:ext>
            </a:extLst>
          </p:cNvPr>
          <p:cNvGraphicFramePr>
            <a:graphicFrameLocks noChangeAspect="1"/>
          </p:cNvGraphicFramePr>
          <p:nvPr/>
        </p:nvGraphicFramePr>
        <p:xfrm>
          <a:off x="179388" y="1412875"/>
          <a:ext cx="3636962" cy="925513"/>
        </p:xfrm>
        <a:graphic>
          <a:graphicData uri="http://schemas.openxmlformats.org/presentationml/2006/ole">
            <mc:AlternateContent xmlns:mc="http://schemas.openxmlformats.org/markup-compatibility/2006">
              <mc:Choice xmlns:v="urn:schemas-microsoft-com:vml" Requires="v">
                <p:oleObj spid="_x0000_s39983" name="Equation" r:id="rId3" imgW="1739880" imgH="444240" progId="Equation.3">
                  <p:embed/>
                </p:oleObj>
              </mc:Choice>
              <mc:Fallback>
                <p:oleObj name="Equation" r:id="rId3" imgW="1739880" imgH="44424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412875"/>
                        <a:ext cx="3636962"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61" name="Rectangle 22">
            <a:extLst>
              <a:ext uri="{FF2B5EF4-FFF2-40B4-BE49-F238E27FC236}">
                <a16:creationId xmlns:a16="http://schemas.microsoft.com/office/drawing/2014/main" id="{3D858A5D-D86C-4B31-9D31-594AC3A330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9939" name="Object 23">
            <a:extLst>
              <a:ext uri="{FF2B5EF4-FFF2-40B4-BE49-F238E27FC236}">
                <a16:creationId xmlns:a16="http://schemas.microsoft.com/office/drawing/2014/main" id="{9E6A1D95-D002-42E4-BFFB-8A9874C73922}"/>
              </a:ext>
            </a:extLst>
          </p:cNvPr>
          <p:cNvGraphicFramePr>
            <a:graphicFrameLocks noChangeAspect="1"/>
          </p:cNvGraphicFramePr>
          <p:nvPr/>
        </p:nvGraphicFramePr>
        <p:xfrm>
          <a:off x="0" y="4429125"/>
          <a:ext cx="8809038" cy="977900"/>
        </p:xfrm>
        <a:graphic>
          <a:graphicData uri="http://schemas.openxmlformats.org/presentationml/2006/ole">
            <mc:AlternateContent xmlns:mc="http://schemas.openxmlformats.org/markup-compatibility/2006">
              <mc:Choice xmlns:v="urn:schemas-microsoft-com:vml" Requires="v">
                <p:oleObj spid="_x0000_s39984" name="Equation" r:id="rId5" imgW="4368600" imgH="482400" progId="Equation.3">
                  <p:embed/>
                </p:oleObj>
              </mc:Choice>
              <mc:Fallback>
                <p:oleObj name="Equation" r:id="rId5" imgW="4368600" imgH="48240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429125"/>
                        <a:ext cx="8809038"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62" name="Rectangle 24">
            <a:extLst>
              <a:ext uri="{FF2B5EF4-FFF2-40B4-BE49-F238E27FC236}">
                <a16:creationId xmlns:a16="http://schemas.microsoft.com/office/drawing/2014/main" id="{50DFBD9B-19BC-4AF9-BC4D-5472FA69A2D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9940" name="Object 25">
            <a:extLst>
              <a:ext uri="{FF2B5EF4-FFF2-40B4-BE49-F238E27FC236}">
                <a16:creationId xmlns:a16="http://schemas.microsoft.com/office/drawing/2014/main" id="{42AE4DFC-042D-4E62-A86B-59F69C2CCD45}"/>
              </a:ext>
            </a:extLst>
          </p:cNvPr>
          <p:cNvGraphicFramePr>
            <a:graphicFrameLocks noChangeAspect="1"/>
          </p:cNvGraphicFramePr>
          <p:nvPr/>
        </p:nvGraphicFramePr>
        <p:xfrm>
          <a:off x="1331913" y="5500688"/>
          <a:ext cx="6813550" cy="909637"/>
        </p:xfrm>
        <a:graphic>
          <a:graphicData uri="http://schemas.openxmlformats.org/presentationml/2006/ole">
            <mc:AlternateContent xmlns:mc="http://schemas.openxmlformats.org/markup-compatibility/2006">
              <mc:Choice xmlns:v="urn:schemas-microsoft-com:vml" Requires="v">
                <p:oleObj spid="_x0000_s39985" name="Equation" r:id="rId7" imgW="3644640" imgH="482400" progId="Equation.3">
                  <p:embed/>
                </p:oleObj>
              </mc:Choice>
              <mc:Fallback>
                <p:oleObj name="Equation" r:id="rId7" imgW="3644640" imgH="4824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5500688"/>
                        <a:ext cx="6813550"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63" name="Rectangle 26">
            <a:extLst>
              <a:ext uri="{FF2B5EF4-FFF2-40B4-BE49-F238E27FC236}">
                <a16:creationId xmlns:a16="http://schemas.microsoft.com/office/drawing/2014/main" id="{1E09E458-25D1-406C-B0DA-2A5A47AFDEB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39964" name="Picture 29">
            <a:extLst>
              <a:ext uri="{FF2B5EF4-FFF2-40B4-BE49-F238E27FC236}">
                <a16:creationId xmlns:a16="http://schemas.microsoft.com/office/drawing/2014/main" id="{6B700F4F-CD4E-4D74-9D03-11CDE50341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484188"/>
            <a:ext cx="3851275" cy="38020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39941" name="Object 30">
            <a:extLst>
              <a:ext uri="{FF2B5EF4-FFF2-40B4-BE49-F238E27FC236}">
                <a16:creationId xmlns:a16="http://schemas.microsoft.com/office/drawing/2014/main" id="{C821B3FD-7770-4EAD-A377-9F5743ECA64A}"/>
              </a:ext>
            </a:extLst>
          </p:cNvPr>
          <p:cNvGraphicFramePr>
            <a:graphicFrameLocks noChangeAspect="1"/>
          </p:cNvGraphicFramePr>
          <p:nvPr/>
        </p:nvGraphicFramePr>
        <p:xfrm>
          <a:off x="2124075" y="2492375"/>
          <a:ext cx="2681288" cy="896938"/>
        </p:xfrm>
        <a:graphic>
          <a:graphicData uri="http://schemas.openxmlformats.org/presentationml/2006/ole">
            <mc:AlternateContent xmlns:mc="http://schemas.openxmlformats.org/markup-compatibility/2006">
              <mc:Choice xmlns:v="urn:schemas-microsoft-com:vml" Requires="v">
                <p:oleObj spid="_x0000_s39986" name="Equation" r:id="rId10" imgW="1282680" imgH="431640" progId="Equation.3">
                  <p:embed/>
                </p:oleObj>
              </mc:Choice>
              <mc:Fallback>
                <p:oleObj name="Equation" r:id="rId10" imgW="1282680" imgH="431640" progId="Equation.3">
                  <p:embed/>
                  <p:pic>
                    <p:nvPicPr>
                      <p:cNvPr id="0"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4075" y="2492375"/>
                        <a:ext cx="2681288"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65" name="Segnaposto numero diapositiva 28">
            <a:extLst>
              <a:ext uri="{FF2B5EF4-FFF2-40B4-BE49-F238E27FC236}">
                <a16:creationId xmlns:a16="http://schemas.microsoft.com/office/drawing/2014/main" id="{6B4ABFD3-DD7B-44EA-B521-7FAC85DEBC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EB58A55-4216-4CC4-AA05-B7F9A5C45AF2}" type="slidenum">
              <a:rPr lang="it-IT" altLang="it-IT" sz="1400"/>
              <a:pPr eaLnBrk="1" hangingPunct="1"/>
              <a:t>48</a:t>
            </a:fld>
            <a:endParaRPr lang="it-IT" altLang="it-IT" sz="1400"/>
          </a:p>
        </p:txBody>
      </p:sp>
      <p:sp>
        <p:nvSpPr>
          <p:cNvPr id="31" name="Segnaposto piè di pagina 4">
            <a:extLst>
              <a:ext uri="{FF2B5EF4-FFF2-40B4-BE49-F238E27FC236}">
                <a16:creationId xmlns:a16="http://schemas.microsoft.com/office/drawing/2014/main" id="{906A12B0-BC6F-4ACA-8F6C-D375ABAA84B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7114456B-9FD2-43D0-8DD4-913F2C95D179}"/>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40965" name="Rectangle 3">
            <a:extLst>
              <a:ext uri="{FF2B5EF4-FFF2-40B4-BE49-F238E27FC236}">
                <a16:creationId xmlns:a16="http://schemas.microsoft.com/office/drawing/2014/main" id="{52F61664-622D-4D10-A49E-808629394B08}"/>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66" name="Rectangle 4">
            <a:extLst>
              <a:ext uri="{FF2B5EF4-FFF2-40B4-BE49-F238E27FC236}">
                <a16:creationId xmlns:a16="http://schemas.microsoft.com/office/drawing/2014/main" id="{1F30FEB3-AD4A-40D6-8BCA-77D09C657876}"/>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67" name="Rectangle 5">
            <a:extLst>
              <a:ext uri="{FF2B5EF4-FFF2-40B4-BE49-F238E27FC236}">
                <a16:creationId xmlns:a16="http://schemas.microsoft.com/office/drawing/2014/main" id="{5B826A3E-EC52-4120-B921-8CE2D524605F}"/>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68" name="Rectangle 6">
            <a:extLst>
              <a:ext uri="{FF2B5EF4-FFF2-40B4-BE49-F238E27FC236}">
                <a16:creationId xmlns:a16="http://schemas.microsoft.com/office/drawing/2014/main" id="{6ADB38A6-51D7-4E06-AF29-DBD14D5AB88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69" name="Rectangle 7">
            <a:extLst>
              <a:ext uri="{FF2B5EF4-FFF2-40B4-BE49-F238E27FC236}">
                <a16:creationId xmlns:a16="http://schemas.microsoft.com/office/drawing/2014/main" id="{A5C2DFA2-6211-4AFD-AC99-7D23A77CC4D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70" name="Text Box 8">
            <a:extLst>
              <a:ext uri="{FF2B5EF4-FFF2-40B4-BE49-F238E27FC236}">
                <a16:creationId xmlns:a16="http://schemas.microsoft.com/office/drawing/2014/main" id="{A3639D78-2D90-4E15-B494-22ADD9D4B69A}"/>
              </a:ext>
            </a:extLst>
          </p:cNvPr>
          <p:cNvSpPr txBox="1">
            <a:spLocks noChangeArrowheads="1"/>
          </p:cNvSpPr>
          <p:nvPr/>
        </p:nvSpPr>
        <p:spPr bwMode="auto">
          <a:xfrm>
            <a:off x="4356100" y="0"/>
            <a:ext cx="3824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ELICA</a:t>
            </a:r>
          </a:p>
        </p:txBody>
      </p:sp>
      <p:sp>
        <p:nvSpPr>
          <p:cNvPr id="40971" name="Rectangle 9">
            <a:extLst>
              <a:ext uri="{FF2B5EF4-FFF2-40B4-BE49-F238E27FC236}">
                <a16:creationId xmlns:a16="http://schemas.microsoft.com/office/drawing/2014/main" id="{2BE170D1-D03A-4AC8-B397-F25D92BDB5D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72" name="Rectangle 10">
            <a:extLst>
              <a:ext uri="{FF2B5EF4-FFF2-40B4-BE49-F238E27FC236}">
                <a16:creationId xmlns:a16="http://schemas.microsoft.com/office/drawing/2014/main" id="{3631E1FE-40B4-494E-A4C3-C84887B7F32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73" name="Rectangle 11">
            <a:extLst>
              <a:ext uri="{FF2B5EF4-FFF2-40B4-BE49-F238E27FC236}">
                <a16:creationId xmlns:a16="http://schemas.microsoft.com/office/drawing/2014/main" id="{54A73D51-8138-45B5-A8EF-10B4B8FFA4F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74" name="Rectangle 12">
            <a:extLst>
              <a:ext uri="{FF2B5EF4-FFF2-40B4-BE49-F238E27FC236}">
                <a16:creationId xmlns:a16="http://schemas.microsoft.com/office/drawing/2014/main" id="{332B4116-E908-46A0-AECF-B7ABDB7DC10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75" name="Rectangle 13">
            <a:extLst>
              <a:ext uri="{FF2B5EF4-FFF2-40B4-BE49-F238E27FC236}">
                <a16:creationId xmlns:a16="http://schemas.microsoft.com/office/drawing/2014/main" id="{2562E894-5A76-467B-95EF-D7CE3D7851A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76" name="Rectangle 14">
            <a:extLst>
              <a:ext uri="{FF2B5EF4-FFF2-40B4-BE49-F238E27FC236}">
                <a16:creationId xmlns:a16="http://schemas.microsoft.com/office/drawing/2014/main" id="{5ECB904C-A2B6-49CF-82CE-95260210C9B4}"/>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77" name="Rectangle 15">
            <a:extLst>
              <a:ext uri="{FF2B5EF4-FFF2-40B4-BE49-F238E27FC236}">
                <a16:creationId xmlns:a16="http://schemas.microsoft.com/office/drawing/2014/main" id="{4FD3C089-2F2A-4A1A-B215-2A9FCEC2C2A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78" name="Rectangle 16">
            <a:extLst>
              <a:ext uri="{FF2B5EF4-FFF2-40B4-BE49-F238E27FC236}">
                <a16:creationId xmlns:a16="http://schemas.microsoft.com/office/drawing/2014/main" id="{D8A55B84-7228-43E1-A351-5A39DFC54006}"/>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79" name="Rectangle 17">
            <a:extLst>
              <a:ext uri="{FF2B5EF4-FFF2-40B4-BE49-F238E27FC236}">
                <a16:creationId xmlns:a16="http://schemas.microsoft.com/office/drawing/2014/main" id="{9CF98A85-AE96-40A4-82A3-F7CE3F78141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80" name="Rectangle 18">
            <a:extLst>
              <a:ext uri="{FF2B5EF4-FFF2-40B4-BE49-F238E27FC236}">
                <a16:creationId xmlns:a16="http://schemas.microsoft.com/office/drawing/2014/main" id="{CDC776C3-2DC3-44DF-ACA3-C0F261236FA3}"/>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81" name="Rectangle 19">
            <a:extLst>
              <a:ext uri="{FF2B5EF4-FFF2-40B4-BE49-F238E27FC236}">
                <a16:creationId xmlns:a16="http://schemas.microsoft.com/office/drawing/2014/main" id="{43B11058-9BC2-4788-B17F-73D10F46AB60}"/>
              </a:ext>
            </a:extLst>
          </p:cNvPr>
          <p:cNvSpPr>
            <a:spLocks noChangeArrowheads="1"/>
          </p:cNvSpPr>
          <p:nvPr/>
        </p:nvSpPr>
        <p:spPr bwMode="auto">
          <a:xfrm>
            <a:off x="0"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82" name="Rectangle 22">
            <a:extLst>
              <a:ext uri="{FF2B5EF4-FFF2-40B4-BE49-F238E27FC236}">
                <a16:creationId xmlns:a16="http://schemas.microsoft.com/office/drawing/2014/main" id="{B8892D74-13AD-4908-8E89-CC3CF5B0B2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83" name="Rectangle 24">
            <a:extLst>
              <a:ext uri="{FF2B5EF4-FFF2-40B4-BE49-F238E27FC236}">
                <a16:creationId xmlns:a16="http://schemas.microsoft.com/office/drawing/2014/main" id="{71096C7A-D994-44FA-BCC0-A6FEBF1ACC6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84" name="Rectangle 26">
            <a:extLst>
              <a:ext uri="{FF2B5EF4-FFF2-40B4-BE49-F238E27FC236}">
                <a16:creationId xmlns:a16="http://schemas.microsoft.com/office/drawing/2014/main" id="{B28085DC-9763-4B0D-AA6D-87171DE8107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0962" name="Object 29">
            <a:extLst>
              <a:ext uri="{FF2B5EF4-FFF2-40B4-BE49-F238E27FC236}">
                <a16:creationId xmlns:a16="http://schemas.microsoft.com/office/drawing/2014/main" id="{6D347819-274C-43A6-B39C-6A18BC7A9E65}"/>
              </a:ext>
            </a:extLst>
          </p:cNvPr>
          <p:cNvGraphicFramePr>
            <a:graphicFrameLocks noChangeAspect="1"/>
          </p:cNvGraphicFramePr>
          <p:nvPr/>
        </p:nvGraphicFramePr>
        <p:xfrm>
          <a:off x="250825" y="1916113"/>
          <a:ext cx="6337300" cy="1092200"/>
        </p:xfrm>
        <a:graphic>
          <a:graphicData uri="http://schemas.openxmlformats.org/presentationml/2006/ole">
            <mc:AlternateContent xmlns:mc="http://schemas.openxmlformats.org/markup-compatibility/2006">
              <mc:Choice xmlns:v="urn:schemas-microsoft-com:vml" Requires="v">
                <p:oleObj spid="_x0000_s40996" name="Equation" r:id="rId3" imgW="2819160" imgH="482400" progId="Equation.3">
                  <p:embed/>
                </p:oleObj>
              </mc:Choice>
              <mc:Fallback>
                <p:oleObj name="Equation" r:id="rId3" imgW="2819160" imgH="482400" progId="Equation.3">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916113"/>
                        <a:ext cx="6337300"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85" name="Text Box 30">
            <a:extLst>
              <a:ext uri="{FF2B5EF4-FFF2-40B4-BE49-F238E27FC236}">
                <a16:creationId xmlns:a16="http://schemas.microsoft.com/office/drawing/2014/main" id="{499B9FED-B161-48F3-86F0-154B20AA055C}"/>
              </a:ext>
            </a:extLst>
          </p:cNvPr>
          <p:cNvSpPr txBox="1">
            <a:spLocks noChangeArrowheads="1"/>
          </p:cNvSpPr>
          <p:nvPr/>
        </p:nvSpPr>
        <p:spPr bwMode="auto">
          <a:xfrm>
            <a:off x="323850" y="2924175"/>
            <a:ext cx="4151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solidFill>
                  <a:srgbClr val="0000CC"/>
                </a:solidFill>
              </a:rPr>
              <a:t>Con potenza in [hp] e W in [Kg]</a:t>
            </a:r>
          </a:p>
        </p:txBody>
      </p:sp>
      <p:graphicFrame>
        <p:nvGraphicFramePr>
          <p:cNvPr id="40963" name="Object 31">
            <a:extLst>
              <a:ext uri="{FF2B5EF4-FFF2-40B4-BE49-F238E27FC236}">
                <a16:creationId xmlns:a16="http://schemas.microsoft.com/office/drawing/2014/main" id="{474DA85C-9476-485B-B00E-65525AEF8E8F}"/>
              </a:ext>
            </a:extLst>
          </p:cNvPr>
          <p:cNvGraphicFramePr>
            <a:graphicFrameLocks noChangeAspect="1"/>
          </p:cNvGraphicFramePr>
          <p:nvPr/>
        </p:nvGraphicFramePr>
        <p:xfrm>
          <a:off x="209550" y="692150"/>
          <a:ext cx="7762875" cy="909638"/>
        </p:xfrm>
        <a:graphic>
          <a:graphicData uri="http://schemas.openxmlformats.org/presentationml/2006/ole">
            <mc:AlternateContent xmlns:mc="http://schemas.openxmlformats.org/markup-compatibility/2006">
              <mc:Choice xmlns:v="urn:schemas-microsoft-com:vml" Requires="v">
                <p:oleObj spid="_x0000_s40997" name="Equation" r:id="rId5" imgW="4152600" imgH="482400" progId="Equation.3">
                  <p:embed/>
                </p:oleObj>
              </mc:Choice>
              <mc:Fallback>
                <p:oleObj name="Equation" r:id="rId5" imgW="4152600" imgH="482400"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50" y="692150"/>
                        <a:ext cx="7762875"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86" name="Segnaposto numero diapositiva 25">
            <a:extLst>
              <a:ext uri="{FF2B5EF4-FFF2-40B4-BE49-F238E27FC236}">
                <a16:creationId xmlns:a16="http://schemas.microsoft.com/office/drawing/2014/main" id="{9331A685-C4D2-4D22-A1B6-D6F64FD569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AC8EEEA-13B4-4C99-99BC-3786C189B47C}" type="slidenum">
              <a:rPr lang="it-IT" altLang="it-IT" sz="1400"/>
              <a:pPr eaLnBrk="1" hangingPunct="1"/>
              <a:t>49</a:t>
            </a:fld>
            <a:endParaRPr lang="it-IT" altLang="it-IT" sz="1400"/>
          </a:p>
        </p:txBody>
      </p:sp>
      <p:sp>
        <p:nvSpPr>
          <p:cNvPr id="28" name="Segnaposto piè di pagina 4">
            <a:extLst>
              <a:ext uri="{FF2B5EF4-FFF2-40B4-BE49-F238E27FC236}">
                <a16:creationId xmlns:a16="http://schemas.microsoft.com/office/drawing/2014/main" id="{64E5F341-5EB1-467C-8C29-C7BAD32017A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ADF64D3-FF29-4BB2-96B8-F2885F427038}"/>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87043" name="Rectangle 3">
            <a:extLst>
              <a:ext uri="{FF2B5EF4-FFF2-40B4-BE49-F238E27FC236}">
                <a16:creationId xmlns:a16="http://schemas.microsoft.com/office/drawing/2014/main" id="{BCF5F909-FF1F-4C03-AB4E-07CFE0B8DB50}"/>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44" name="Rectangle 4">
            <a:extLst>
              <a:ext uri="{FF2B5EF4-FFF2-40B4-BE49-F238E27FC236}">
                <a16:creationId xmlns:a16="http://schemas.microsoft.com/office/drawing/2014/main" id="{BBE0ED69-D445-4EFE-92AC-650F92ED6AFB}"/>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45" name="Rectangle 5">
            <a:extLst>
              <a:ext uri="{FF2B5EF4-FFF2-40B4-BE49-F238E27FC236}">
                <a16:creationId xmlns:a16="http://schemas.microsoft.com/office/drawing/2014/main" id="{B42425BA-60B2-43FA-BF21-8CC72306C33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46" name="Rectangle 6">
            <a:extLst>
              <a:ext uri="{FF2B5EF4-FFF2-40B4-BE49-F238E27FC236}">
                <a16:creationId xmlns:a16="http://schemas.microsoft.com/office/drawing/2014/main" id="{5600E403-F958-4FA5-B49B-6FEDD4861C87}"/>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47" name="Rectangle 7">
            <a:extLst>
              <a:ext uri="{FF2B5EF4-FFF2-40B4-BE49-F238E27FC236}">
                <a16:creationId xmlns:a16="http://schemas.microsoft.com/office/drawing/2014/main" id="{99693F94-09B2-4A72-BA60-D08E340EF02F}"/>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48" name="Rectangle 8">
            <a:extLst>
              <a:ext uri="{FF2B5EF4-FFF2-40B4-BE49-F238E27FC236}">
                <a16:creationId xmlns:a16="http://schemas.microsoft.com/office/drawing/2014/main" id="{8DE84AAC-1715-4B99-B594-EA739AC56589}"/>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49" name="Rectangle 10">
            <a:extLst>
              <a:ext uri="{FF2B5EF4-FFF2-40B4-BE49-F238E27FC236}">
                <a16:creationId xmlns:a16="http://schemas.microsoft.com/office/drawing/2014/main" id="{04695EBA-2B99-44E3-BCD5-2F54761A3704}"/>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50" name="Rectangle 13">
            <a:extLst>
              <a:ext uri="{FF2B5EF4-FFF2-40B4-BE49-F238E27FC236}">
                <a16:creationId xmlns:a16="http://schemas.microsoft.com/office/drawing/2014/main" id="{BDA08861-6DD2-46C6-8AE4-3DA567839A9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51" name="Rectangle 17">
            <a:extLst>
              <a:ext uri="{FF2B5EF4-FFF2-40B4-BE49-F238E27FC236}">
                <a16:creationId xmlns:a16="http://schemas.microsoft.com/office/drawing/2014/main" id="{6D689D1A-210D-49D9-9987-F55D26E8CB5F}"/>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52" name="Rectangle 19">
            <a:extLst>
              <a:ext uri="{FF2B5EF4-FFF2-40B4-BE49-F238E27FC236}">
                <a16:creationId xmlns:a16="http://schemas.microsoft.com/office/drawing/2014/main" id="{961F5D27-67C8-47C0-87AD-DBDA20B6818F}"/>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7053" name="Rectangle 22">
            <a:extLst>
              <a:ext uri="{FF2B5EF4-FFF2-40B4-BE49-F238E27FC236}">
                <a16:creationId xmlns:a16="http://schemas.microsoft.com/office/drawing/2014/main" id="{28A3DF9B-FFAE-4770-AA14-6F661284F4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87054" name="Picture 23">
            <a:extLst>
              <a:ext uri="{FF2B5EF4-FFF2-40B4-BE49-F238E27FC236}">
                <a16:creationId xmlns:a16="http://schemas.microsoft.com/office/drawing/2014/main" id="{20D9FA21-4EE2-45A3-B948-6A0ABABA0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893175" cy="501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5" name="Segnaposto numero diapositiva 14">
            <a:extLst>
              <a:ext uri="{FF2B5EF4-FFF2-40B4-BE49-F238E27FC236}">
                <a16:creationId xmlns:a16="http://schemas.microsoft.com/office/drawing/2014/main" id="{6CB6D9C0-8C6F-4BC7-9056-ED57B89F0E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4B24BA6-0EEC-4D7A-B78D-153E791694C3}" type="slidenum">
              <a:rPr lang="it-IT" altLang="it-IT" sz="1400"/>
              <a:pPr eaLnBrk="1" hangingPunct="1"/>
              <a:t>5</a:t>
            </a:fld>
            <a:endParaRPr lang="it-IT" altLang="it-IT" sz="1400"/>
          </a:p>
        </p:txBody>
      </p:sp>
      <p:sp>
        <p:nvSpPr>
          <p:cNvPr id="17" name="Segnaposto piè di pagina 4">
            <a:extLst>
              <a:ext uri="{FF2B5EF4-FFF2-40B4-BE49-F238E27FC236}">
                <a16:creationId xmlns:a16="http://schemas.microsoft.com/office/drawing/2014/main" id="{A8351C96-E884-4D94-9BDA-3F5CDFAD6772}"/>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6C44F81F-A47F-4533-8E47-2C22BCA4BA11}"/>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41990" name="Rectangle 3">
            <a:extLst>
              <a:ext uri="{FF2B5EF4-FFF2-40B4-BE49-F238E27FC236}">
                <a16:creationId xmlns:a16="http://schemas.microsoft.com/office/drawing/2014/main" id="{9F16AFC9-7F36-41B5-A2CC-F0E8851C121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991" name="Rectangle 4">
            <a:extLst>
              <a:ext uri="{FF2B5EF4-FFF2-40B4-BE49-F238E27FC236}">
                <a16:creationId xmlns:a16="http://schemas.microsoft.com/office/drawing/2014/main" id="{334289D3-DD69-41C3-9C8F-6DF9120FD508}"/>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992" name="Rectangle 5">
            <a:extLst>
              <a:ext uri="{FF2B5EF4-FFF2-40B4-BE49-F238E27FC236}">
                <a16:creationId xmlns:a16="http://schemas.microsoft.com/office/drawing/2014/main" id="{DAD07BE1-7853-4B3A-8CE1-186B39FC30EB}"/>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993" name="Rectangle 6">
            <a:extLst>
              <a:ext uri="{FF2B5EF4-FFF2-40B4-BE49-F238E27FC236}">
                <a16:creationId xmlns:a16="http://schemas.microsoft.com/office/drawing/2014/main" id="{10AC112B-0F95-4118-9EDB-9A428564DAC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994" name="Rectangle 7">
            <a:extLst>
              <a:ext uri="{FF2B5EF4-FFF2-40B4-BE49-F238E27FC236}">
                <a16:creationId xmlns:a16="http://schemas.microsoft.com/office/drawing/2014/main" id="{91770594-1C7C-473F-8507-73010CB3155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995" name="Text Box 8">
            <a:extLst>
              <a:ext uri="{FF2B5EF4-FFF2-40B4-BE49-F238E27FC236}">
                <a16:creationId xmlns:a16="http://schemas.microsoft.com/office/drawing/2014/main" id="{E60EC6A6-98D7-4E05-8487-2CB1285F978F}"/>
              </a:ext>
            </a:extLst>
          </p:cNvPr>
          <p:cNvSpPr txBox="1">
            <a:spLocks noChangeArrowheads="1"/>
          </p:cNvSpPr>
          <p:nvPr/>
        </p:nvSpPr>
        <p:spPr bwMode="auto">
          <a:xfrm>
            <a:off x="4356100" y="0"/>
            <a:ext cx="3824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ELICA</a:t>
            </a:r>
          </a:p>
        </p:txBody>
      </p:sp>
      <p:sp>
        <p:nvSpPr>
          <p:cNvPr id="41996" name="Rectangle 9">
            <a:extLst>
              <a:ext uri="{FF2B5EF4-FFF2-40B4-BE49-F238E27FC236}">
                <a16:creationId xmlns:a16="http://schemas.microsoft.com/office/drawing/2014/main" id="{CD2B3823-DC32-41B3-AC5C-623F02BE42A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997" name="Rectangle 10">
            <a:extLst>
              <a:ext uri="{FF2B5EF4-FFF2-40B4-BE49-F238E27FC236}">
                <a16:creationId xmlns:a16="http://schemas.microsoft.com/office/drawing/2014/main" id="{F852440D-BEA3-4065-86F1-2E801DD96B1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998" name="Rectangle 11">
            <a:extLst>
              <a:ext uri="{FF2B5EF4-FFF2-40B4-BE49-F238E27FC236}">
                <a16:creationId xmlns:a16="http://schemas.microsoft.com/office/drawing/2014/main" id="{AADB6141-CBE0-44EE-A73E-11512FD26ED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999" name="Rectangle 12">
            <a:extLst>
              <a:ext uri="{FF2B5EF4-FFF2-40B4-BE49-F238E27FC236}">
                <a16:creationId xmlns:a16="http://schemas.microsoft.com/office/drawing/2014/main" id="{7D980E0F-3C62-4DFC-8345-50365E0D51E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2000" name="Rectangle 13">
            <a:extLst>
              <a:ext uri="{FF2B5EF4-FFF2-40B4-BE49-F238E27FC236}">
                <a16:creationId xmlns:a16="http://schemas.microsoft.com/office/drawing/2014/main" id="{7657C4E2-839F-411B-B166-882D0C5D341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2001" name="Rectangle 14">
            <a:extLst>
              <a:ext uri="{FF2B5EF4-FFF2-40B4-BE49-F238E27FC236}">
                <a16:creationId xmlns:a16="http://schemas.microsoft.com/office/drawing/2014/main" id="{7B620ECA-58A7-4AB3-8BED-1116AC768D2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2002" name="Rectangle 15">
            <a:extLst>
              <a:ext uri="{FF2B5EF4-FFF2-40B4-BE49-F238E27FC236}">
                <a16:creationId xmlns:a16="http://schemas.microsoft.com/office/drawing/2014/main" id="{6B500220-AB4B-476E-B2FB-EA2686B86DE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2003" name="Rectangle 16">
            <a:extLst>
              <a:ext uri="{FF2B5EF4-FFF2-40B4-BE49-F238E27FC236}">
                <a16:creationId xmlns:a16="http://schemas.microsoft.com/office/drawing/2014/main" id="{DA38273C-CC78-43E6-AF3D-7DD63C5119D2}"/>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2004" name="Rectangle 17">
            <a:extLst>
              <a:ext uri="{FF2B5EF4-FFF2-40B4-BE49-F238E27FC236}">
                <a16:creationId xmlns:a16="http://schemas.microsoft.com/office/drawing/2014/main" id="{6E5A890E-B5A1-45C6-AB01-9EAE328278B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2005" name="Rectangle 18">
            <a:extLst>
              <a:ext uri="{FF2B5EF4-FFF2-40B4-BE49-F238E27FC236}">
                <a16:creationId xmlns:a16="http://schemas.microsoft.com/office/drawing/2014/main" id="{9BAAD30E-8C8E-410E-A81E-D45ED405D941}"/>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2006" name="Rectangle 22">
            <a:extLst>
              <a:ext uri="{FF2B5EF4-FFF2-40B4-BE49-F238E27FC236}">
                <a16:creationId xmlns:a16="http://schemas.microsoft.com/office/drawing/2014/main" id="{7DFC2ECB-8FF3-42F2-A6C4-0BE1538407A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2007" name="Rectangle 24">
            <a:extLst>
              <a:ext uri="{FF2B5EF4-FFF2-40B4-BE49-F238E27FC236}">
                <a16:creationId xmlns:a16="http://schemas.microsoft.com/office/drawing/2014/main" id="{FAC8BB7E-6C31-492E-924E-A204A3AA910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2008" name="Rectangle 26">
            <a:extLst>
              <a:ext uri="{FF2B5EF4-FFF2-40B4-BE49-F238E27FC236}">
                <a16:creationId xmlns:a16="http://schemas.microsoft.com/office/drawing/2014/main" id="{1ABDE70D-36BB-41F1-9CA2-5D6528DF6B1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1986" name="Object 27">
            <a:extLst>
              <a:ext uri="{FF2B5EF4-FFF2-40B4-BE49-F238E27FC236}">
                <a16:creationId xmlns:a16="http://schemas.microsoft.com/office/drawing/2014/main" id="{04A36447-E1F0-4E61-AAA3-C24D67A4C634}"/>
              </a:ext>
            </a:extLst>
          </p:cNvPr>
          <p:cNvGraphicFramePr>
            <a:graphicFrameLocks noChangeAspect="1"/>
          </p:cNvGraphicFramePr>
          <p:nvPr/>
        </p:nvGraphicFramePr>
        <p:xfrm>
          <a:off x="323850" y="549275"/>
          <a:ext cx="6337300" cy="1092200"/>
        </p:xfrm>
        <a:graphic>
          <a:graphicData uri="http://schemas.openxmlformats.org/presentationml/2006/ole">
            <mc:AlternateContent xmlns:mc="http://schemas.openxmlformats.org/markup-compatibility/2006">
              <mc:Choice xmlns:v="urn:schemas-microsoft-com:vml" Requires="v">
                <p:oleObj spid="_x0000_s42028" name="Equation" r:id="rId3" imgW="2819160" imgH="482400" progId="Equation.3">
                  <p:embed/>
                </p:oleObj>
              </mc:Choice>
              <mc:Fallback>
                <p:oleObj name="Equation" r:id="rId3" imgW="2819160" imgH="482400"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549275"/>
                        <a:ext cx="6337300"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09" name="Text Box 28">
            <a:extLst>
              <a:ext uri="{FF2B5EF4-FFF2-40B4-BE49-F238E27FC236}">
                <a16:creationId xmlns:a16="http://schemas.microsoft.com/office/drawing/2014/main" id="{65F87DB8-71A6-4A3C-938F-9DA9BCF14D7D}"/>
              </a:ext>
            </a:extLst>
          </p:cNvPr>
          <p:cNvSpPr txBox="1">
            <a:spLocks noChangeArrowheads="1"/>
          </p:cNvSpPr>
          <p:nvPr/>
        </p:nvSpPr>
        <p:spPr bwMode="auto">
          <a:xfrm>
            <a:off x="395288" y="1628775"/>
            <a:ext cx="4151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solidFill>
                  <a:srgbClr val="0000CC"/>
                </a:solidFill>
              </a:rPr>
              <a:t>Con potenza in [hp] e W in [Kg]</a:t>
            </a:r>
          </a:p>
        </p:txBody>
      </p:sp>
      <p:sp>
        <p:nvSpPr>
          <p:cNvPr id="42010" name="Rectangle 30">
            <a:extLst>
              <a:ext uri="{FF2B5EF4-FFF2-40B4-BE49-F238E27FC236}">
                <a16:creationId xmlns:a16="http://schemas.microsoft.com/office/drawing/2014/main" id="{4DF5C0DD-E488-4BB2-8108-CA2335261CBE}"/>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1987" name="Object 29">
            <a:extLst>
              <a:ext uri="{FF2B5EF4-FFF2-40B4-BE49-F238E27FC236}">
                <a16:creationId xmlns:a16="http://schemas.microsoft.com/office/drawing/2014/main" id="{167E4886-D0E8-44A8-A2EE-84F54A35922C}"/>
              </a:ext>
            </a:extLst>
          </p:cNvPr>
          <p:cNvGraphicFramePr>
            <a:graphicFrameLocks noChangeAspect="1"/>
          </p:cNvGraphicFramePr>
          <p:nvPr/>
        </p:nvGraphicFramePr>
        <p:xfrm>
          <a:off x="1692275" y="2205038"/>
          <a:ext cx="6481763" cy="1787525"/>
        </p:xfrm>
        <a:graphic>
          <a:graphicData uri="http://schemas.openxmlformats.org/presentationml/2006/ole">
            <mc:AlternateContent xmlns:mc="http://schemas.openxmlformats.org/markup-compatibility/2006">
              <mc:Choice xmlns:v="urn:schemas-microsoft-com:vml" Requires="v">
                <p:oleObj spid="_x0000_s42029" name="Equation" r:id="rId5" imgW="2933700" imgH="812800" progId="Equation.3">
                  <p:embed/>
                </p:oleObj>
              </mc:Choice>
              <mc:Fallback>
                <p:oleObj name="Equation" r:id="rId5" imgW="2933700" imgH="812800"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2205038"/>
                        <a:ext cx="6481763" cy="178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11" name="Text Box 32">
            <a:extLst>
              <a:ext uri="{FF2B5EF4-FFF2-40B4-BE49-F238E27FC236}">
                <a16:creationId xmlns:a16="http://schemas.microsoft.com/office/drawing/2014/main" id="{8BD30250-9539-450D-9FD7-9E82C5D23418}"/>
              </a:ext>
            </a:extLst>
          </p:cNvPr>
          <p:cNvSpPr txBox="1">
            <a:spLocks noChangeArrowheads="1"/>
          </p:cNvSpPr>
          <p:nvPr/>
        </p:nvSpPr>
        <p:spPr bwMode="auto">
          <a:xfrm>
            <a:off x="323850" y="2565400"/>
            <a:ext cx="55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solidFill>
                  <a:srgbClr val="0000CC"/>
                </a:solidFill>
              </a:rPr>
              <a:t>ma</a:t>
            </a:r>
          </a:p>
        </p:txBody>
      </p:sp>
      <p:sp>
        <p:nvSpPr>
          <p:cNvPr id="42012" name="Rectangle 34">
            <a:extLst>
              <a:ext uri="{FF2B5EF4-FFF2-40B4-BE49-F238E27FC236}">
                <a16:creationId xmlns:a16="http://schemas.microsoft.com/office/drawing/2014/main" id="{D639867F-1525-4FEA-BB34-D7C7E3F3BAF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1988" name="Object 33">
            <a:extLst>
              <a:ext uri="{FF2B5EF4-FFF2-40B4-BE49-F238E27FC236}">
                <a16:creationId xmlns:a16="http://schemas.microsoft.com/office/drawing/2014/main" id="{03501345-F034-4003-B09B-C5F80801F017}"/>
              </a:ext>
            </a:extLst>
          </p:cNvPr>
          <p:cNvGraphicFramePr>
            <a:graphicFrameLocks noChangeAspect="1"/>
          </p:cNvGraphicFramePr>
          <p:nvPr/>
        </p:nvGraphicFramePr>
        <p:xfrm>
          <a:off x="1258888" y="4365625"/>
          <a:ext cx="6048375" cy="1270000"/>
        </p:xfrm>
        <a:graphic>
          <a:graphicData uri="http://schemas.openxmlformats.org/presentationml/2006/ole">
            <mc:AlternateContent xmlns:mc="http://schemas.openxmlformats.org/markup-compatibility/2006">
              <mc:Choice xmlns:v="urn:schemas-microsoft-com:vml" Requires="v">
                <p:oleObj spid="_x0000_s42030" name="Equation" r:id="rId7" imgW="2311400" imgH="482600" progId="Equation.3">
                  <p:embed/>
                </p:oleObj>
              </mc:Choice>
              <mc:Fallback>
                <p:oleObj name="Equation" r:id="rId7" imgW="2311400" imgH="482600"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4365625"/>
                        <a:ext cx="6048375" cy="12700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13" name="Text Box 35">
            <a:extLst>
              <a:ext uri="{FF2B5EF4-FFF2-40B4-BE49-F238E27FC236}">
                <a16:creationId xmlns:a16="http://schemas.microsoft.com/office/drawing/2014/main" id="{FF0736B5-801C-4686-8FA8-CF23342B741B}"/>
              </a:ext>
            </a:extLst>
          </p:cNvPr>
          <p:cNvSpPr txBox="1">
            <a:spLocks noChangeArrowheads="1"/>
          </p:cNvSpPr>
          <p:nvPr/>
        </p:nvSpPr>
        <p:spPr bwMode="auto">
          <a:xfrm>
            <a:off x="2195513" y="5734050"/>
            <a:ext cx="4151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solidFill>
                  <a:srgbClr val="0000CC"/>
                </a:solidFill>
              </a:rPr>
              <a:t>Con potenza in [hp] e W in [Kg]</a:t>
            </a:r>
          </a:p>
        </p:txBody>
      </p:sp>
      <p:sp>
        <p:nvSpPr>
          <p:cNvPr id="42014" name="Segnaposto numero diapositiva 29">
            <a:extLst>
              <a:ext uri="{FF2B5EF4-FFF2-40B4-BE49-F238E27FC236}">
                <a16:creationId xmlns:a16="http://schemas.microsoft.com/office/drawing/2014/main" id="{DC51586F-0A7D-4CA5-8634-6D79B65FB5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C2D4FBA-23B2-4FC7-A31C-988B0554499B}" type="slidenum">
              <a:rPr lang="it-IT" altLang="it-IT" sz="1400"/>
              <a:pPr eaLnBrk="1" hangingPunct="1"/>
              <a:t>50</a:t>
            </a:fld>
            <a:endParaRPr lang="it-IT" altLang="it-IT" sz="1400"/>
          </a:p>
        </p:txBody>
      </p:sp>
      <p:sp>
        <p:nvSpPr>
          <p:cNvPr id="32" name="Segnaposto piè di pagina 4">
            <a:extLst>
              <a:ext uri="{FF2B5EF4-FFF2-40B4-BE49-F238E27FC236}">
                <a16:creationId xmlns:a16="http://schemas.microsoft.com/office/drawing/2014/main" id="{1B619740-A768-4706-9431-29A674F86A9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a:extLst>
              <a:ext uri="{FF2B5EF4-FFF2-40B4-BE49-F238E27FC236}">
                <a16:creationId xmlns:a16="http://schemas.microsoft.com/office/drawing/2014/main" id="{5CA9EB6D-A1C6-47A2-8986-F06FD96C6909}"/>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43015" name="Rectangle 3">
            <a:extLst>
              <a:ext uri="{FF2B5EF4-FFF2-40B4-BE49-F238E27FC236}">
                <a16:creationId xmlns:a16="http://schemas.microsoft.com/office/drawing/2014/main" id="{2DEC3384-0D25-4D9D-AC64-C807C45F04A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16" name="Rectangle 4">
            <a:extLst>
              <a:ext uri="{FF2B5EF4-FFF2-40B4-BE49-F238E27FC236}">
                <a16:creationId xmlns:a16="http://schemas.microsoft.com/office/drawing/2014/main" id="{06C10D76-6FF5-4464-844C-42AB4A3B0D95}"/>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17" name="Rectangle 5">
            <a:extLst>
              <a:ext uri="{FF2B5EF4-FFF2-40B4-BE49-F238E27FC236}">
                <a16:creationId xmlns:a16="http://schemas.microsoft.com/office/drawing/2014/main" id="{444918BC-7687-48C1-8473-563B1D4F34B2}"/>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18" name="Rectangle 6">
            <a:extLst>
              <a:ext uri="{FF2B5EF4-FFF2-40B4-BE49-F238E27FC236}">
                <a16:creationId xmlns:a16="http://schemas.microsoft.com/office/drawing/2014/main" id="{BB431355-7620-48F5-87A6-94C5445F283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19" name="Rectangle 7">
            <a:extLst>
              <a:ext uri="{FF2B5EF4-FFF2-40B4-BE49-F238E27FC236}">
                <a16:creationId xmlns:a16="http://schemas.microsoft.com/office/drawing/2014/main" id="{E2893789-2304-48AC-B6B9-3FC7D499A4E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20" name="Text Box 8">
            <a:extLst>
              <a:ext uri="{FF2B5EF4-FFF2-40B4-BE49-F238E27FC236}">
                <a16:creationId xmlns:a16="http://schemas.microsoft.com/office/drawing/2014/main" id="{67BF92A7-5436-435F-847B-2072500666B4}"/>
              </a:ext>
            </a:extLst>
          </p:cNvPr>
          <p:cNvSpPr txBox="1">
            <a:spLocks noChangeArrowheads="1"/>
          </p:cNvSpPr>
          <p:nvPr/>
        </p:nvSpPr>
        <p:spPr bwMode="auto">
          <a:xfrm>
            <a:off x="4356100" y="0"/>
            <a:ext cx="3824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ELICA</a:t>
            </a:r>
          </a:p>
        </p:txBody>
      </p:sp>
      <p:sp>
        <p:nvSpPr>
          <p:cNvPr id="43021" name="Rectangle 9">
            <a:extLst>
              <a:ext uri="{FF2B5EF4-FFF2-40B4-BE49-F238E27FC236}">
                <a16:creationId xmlns:a16="http://schemas.microsoft.com/office/drawing/2014/main" id="{A418F069-14DF-4F20-B25C-5E7E52E6B25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22" name="Rectangle 10">
            <a:extLst>
              <a:ext uri="{FF2B5EF4-FFF2-40B4-BE49-F238E27FC236}">
                <a16:creationId xmlns:a16="http://schemas.microsoft.com/office/drawing/2014/main" id="{CAC72249-AC34-4B99-9D3A-5FC4A5D2D8D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23" name="Rectangle 11">
            <a:extLst>
              <a:ext uri="{FF2B5EF4-FFF2-40B4-BE49-F238E27FC236}">
                <a16:creationId xmlns:a16="http://schemas.microsoft.com/office/drawing/2014/main" id="{A7262976-3B07-4E50-BA5F-485441011F2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24" name="Rectangle 12">
            <a:extLst>
              <a:ext uri="{FF2B5EF4-FFF2-40B4-BE49-F238E27FC236}">
                <a16:creationId xmlns:a16="http://schemas.microsoft.com/office/drawing/2014/main" id="{532295A9-C9BF-4669-983D-94563A6E7E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25" name="Rectangle 13">
            <a:extLst>
              <a:ext uri="{FF2B5EF4-FFF2-40B4-BE49-F238E27FC236}">
                <a16:creationId xmlns:a16="http://schemas.microsoft.com/office/drawing/2014/main" id="{2528AD55-B13F-4157-99BE-E09A5F8CCE6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26" name="Rectangle 14">
            <a:extLst>
              <a:ext uri="{FF2B5EF4-FFF2-40B4-BE49-F238E27FC236}">
                <a16:creationId xmlns:a16="http://schemas.microsoft.com/office/drawing/2014/main" id="{0148D34C-0376-4D50-955F-ADDD30AFE48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27" name="Rectangle 15">
            <a:extLst>
              <a:ext uri="{FF2B5EF4-FFF2-40B4-BE49-F238E27FC236}">
                <a16:creationId xmlns:a16="http://schemas.microsoft.com/office/drawing/2014/main" id="{E4EF5443-A401-426C-8CFE-428B90055C78}"/>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28" name="Rectangle 16">
            <a:extLst>
              <a:ext uri="{FF2B5EF4-FFF2-40B4-BE49-F238E27FC236}">
                <a16:creationId xmlns:a16="http://schemas.microsoft.com/office/drawing/2014/main" id="{05FF4457-B58D-4B2A-94F7-B6AB0BBFF8C2}"/>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29" name="Rectangle 17">
            <a:extLst>
              <a:ext uri="{FF2B5EF4-FFF2-40B4-BE49-F238E27FC236}">
                <a16:creationId xmlns:a16="http://schemas.microsoft.com/office/drawing/2014/main" id="{0A304808-1455-461F-B026-B220B1D5345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30" name="Rectangle 18">
            <a:extLst>
              <a:ext uri="{FF2B5EF4-FFF2-40B4-BE49-F238E27FC236}">
                <a16:creationId xmlns:a16="http://schemas.microsoft.com/office/drawing/2014/main" id="{4FEEBBCD-2323-44B6-8E99-B96CF5A28969}"/>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31" name="Rectangle 19">
            <a:extLst>
              <a:ext uri="{FF2B5EF4-FFF2-40B4-BE49-F238E27FC236}">
                <a16:creationId xmlns:a16="http://schemas.microsoft.com/office/drawing/2014/main" id="{CE6A7CEA-FC8B-428F-8B5B-DDC7CC2B54F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32" name="Rectangle 20">
            <a:extLst>
              <a:ext uri="{FF2B5EF4-FFF2-40B4-BE49-F238E27FC236}">
                <a16:creationId xmlns:a16="http://schemas.microsoft.com/office/drawing/2014/main" id="{0F7BFD8A-E1FC-492E-AC23-D7C9E4AA3BC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33" name="Rectangle 21">
            <a:extLst>
              <a:ext uri="{FF2B5EF4-FFF2-40B4-BE49-F238E27FC236}">
                <a16:creationId xmlns:a16="http://schemas.microsoft.com/office/drawing/2014/main" id="{D795D114-55C5-4D01-9262-681E52C54E8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34" name="Rectangle 24">
            <a:extLst>
              <a:ext uri="{FF2B5EF4-FFF2-40B4-BE49-F238E27FC236}">
                <a16:creationId xmlns:a16="http://schemas.microsoft.com/office/drawing/2014/main" id="{F5E0A933-0E7C-4DF2-9E8D-52F0E3D2ABA1}"/>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35" name="Rectangle 27">
            <a:extLst>
              <a:ext uri="{FF2B5EF4-FFF2-40B4-BE49-F238E27FC236}">
                <a16:creationId xmlns:a16="http://schemas.microsoft.com/office/drawing/2014/main" id="{CBC598F6-304B-4DC8-B7B6-CBC946696D2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3036" name="Rectangle 30">
            <a:extLst>
              <a:ext uri="{FF2B5EF4-FFF2-40B4-BE49-F238E27FC236}">
                <a16:creationId xmlns:a16="http://schemas.microsoft.com/office/drawing/2014/main" id="{C1BCE693-A09D-4CE5-A836-6D6928047C28}"/>
              </a:ext>
            </a:extLst>
          </p:cNvPr>
          <p:cNvSpPr>
            <a:spLocks noChangeArrowheads="1"/>
          </p:cNvSpPr>
          <p:nvPr/>
        </p:nvSpPr>
        <p:spPr bwMode="auto">
          <a:xfrm>
            <a:off x="395288" y="549275"/>
            <a:ext cx="6516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t>Si può anche ricavare una espressione più semplice:</a:t>
            </a:r>
          </a:p>
        </p:txBody>
      </p:sp>
      <p:sp>
        <p:nvSpPr>
          <p:cNvPr id="43037" name="Rectangle 32">
            <a:extLst>
              <a:ext uri="{FF2B5EF4-FFF2-40B4-BE49-F238E27FC236}">
                <a16:creationId xmlns:a16="http://schemas.microsoft.com/office/drawing/2014/main" id="{39C81942-A42E-41B8-996C-3CCCDBDA321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3010" name="Object 31">
            <a:extLst>
              <a:ext uri="{FF2B5EF4-FFF2-40B4-BE49-F238E27FC236}">
                <a16:creationId xmlns:a16="http://schemas.microsoft.com/office/drawing/2014/main" id="{B74142F6-9900-4DE6-9B80-B71309569F1B}"/>
              </a:ext>
            </a:extLst>
          </p:cNvPr>
          <p:cNvGraphicFramePr>
            <a:graphicFrameLocks noChangeAspect="1"/>
          </p:cNvGraphicFramePr>
          <p:nvPr/>
        </p:nvGraphicFramePr>
        <p:xfrm>
          <a:off x="468313" y="1125538"/>
          <a:ext cx="2951162" cy="858837"/>
        </p:xfrm>
        <a:graphic>
          <a:graphicData uri="http://schemas.openxmlformats.org/presentationml/2006/ole">
            <mc:AlternateContent xmlns:mc="http://schemas.openxmlformats.org/markup-compatibility/2006">
              <mc:Choice xmlns:v="urn:schemas-microsoft-com:vml" Requires="v">
                <p:oleObj spid="_x0000_s43059" name="Equation" r:id="rId3" imgW="1345616" imgH="393529" progId="Equation.3">
                  <p:embed/>
                </p:oleObj>
              </mc:Choice>
              <mc:Fallback>
                <p:oleObj name="Equation" r:id="rId3" imgW="1345616" imgH="393529"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125538"/>
                        <a:ext cx="2951162"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38" name="Rectangle 34">
            <a:extLst>
              <a:ext uri="{FF2B5EF4-FFF2-40B4-BE49-F238E27FC236}">
                <a16:creationId xmlns:a16="http://schemas.microsoft.com/office/drawing/2014/main" id="{1CE5B5C7-6830-4EC5-B90E-95D511D3DA4C}"/>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3011" name="Object 33">
            <a:extLst>
              <a:ext uri="{FF2B5EF4-FFF2-40B4-BE49-F238E27FC236}">
                <a16:creationId xmlns:a16="http://schemas.microsoft.com/office/drawing/2014/main" id="{3405926C-95ED-4167-9966-AB212F348A87}"/>
              </a:ext>
            </a:extLst>
          </p:cNvPr>
          <p:cNvGraphicFramePr>
            <a:graphicFrameLocks noChangeAspect="1"/>
          </p:cNvGraphicFramePr>
          <p:nvPr/>
        </p:nvGraphicFramePr>
        <p:xfrm>
          <a:off x="468313" y="2133600"/>
          <a:ext cx="8424862" cy="838200"/>
        </p:xfrm>
        <a:graphic>
          <a:graphicData uri="http://schemas.openxmlformats.org/presentationml/2006/ole">
            <mc:AlternateContent xmlns:mc="http://schemas.openxmlformats.org/markup-compatibility/2006">
              <mc:Choice xmlns:v="urn:schemas-microsoft-com:vml" Requires="v">
                <p:oleObj spid="_x0000_s43060" name="Equation" r:id="rId5" imgW="4305300" imgH="431800" progId="Equation.3">
                  <p:embed/>
                </p:oleObj>
              </mc:Choice>
              <mc:Fallback>
                <p:oleObj name="Equation" r:id="rId5" imgW="4305300" imgH="431800"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133600"/>
                        <a:ext cx="8424862"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39" name="Rectangle 36">
            <a:extLst>
              <a:ext uri="{FF2B5EF4-FFF2-40B4-BE49-F238E27FC236}">
                <a16:creationId xmlns:a16="http://schemas.microsoft.com/office/drawing/2014/main" id="{DAD61BDF-C9C8-4E3C-B10C-76C58C36486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3012" name="Object 35">
            <a:extLst>
              <a:ext uri="{FF2B5EF4-FFF2-40B4-BE49-F238E27FC236}">
                <a16:creationId xmlns:a16="http://schemas.microsoft.com/office/drawing/2014/main" id="{5283B789-E02D-4289-B7A4-239DAEFCF78F}"/>
              </a:ext>
            </a:extLst>
          </p:cNvPr>
          <p:cNvGraphicFramePr>
            <a:graphicFrameLocks noChangeAspect="1"/>
          </p:cNvGraphicFramePr>
          <p:nvPr/>
        </p:nvGraphicFramePr>
        <p:xfrm>
          <a:off x="468313" y="3500438"/>
          <a:ext cx="3240087" cy="809625"/>
        </p:xfrm>
        <a:graphic>
          <a:graphicData uri="http://schemas.openxmlformats.org/presentationml/2006/ole">
            <mc:AlternateContent xmlns:mc="http://schemas.openxmlformats.org/markup-compatibility/2006">
              <mc:Choice xmlns:v="urn:schemas-microsoft-com:vml" Requires="v">
                <p:oleObj spid="_x0000_s43061" name="Equation" r:id="rId7" imgW="1714500" imgH="431800" progId="Equation.3">
                  <p:embed/>
                </p:oleObj>
              </mc:Choice>
              <mc:Fallback>
                <p:oleObj name="Equation" r:id="rId7" imgW="1714500" imgH="431800" progId="Equation.3">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500438"/>
                        <a:ext cx="3240087"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40" name="Rectangle 38">
            <a:extLst>
              <a:ext uri="{FF2B5EF4-FFF2-40B4-BE49-F238E27FC236}">
                <a16:creationId xmlns:a16="http://schemas.microsoft.com/office/drawing/2014/main" id="{1B1A9181-0F0A-4D88-8C9A-C1F60E8BF24A}"/>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3013" name="Object 37">
            <a:extLst>
              <a:ext uri="{FF2B5EF4-FFF2-40B4-BE49-F238E27FC236}">
                <a16:creationId xmlns:a16="http://schemas.microsoft.com/office/drawing/2014/main" id="{20098A31-78A4-440D-96EB-FBF6DBAC3E86}"/>
              </a:ext>
            </a:extLst>
          </p:cNvPr>
          <p:cNvGraphicFramePr>
            <a:graphicFrameLocks noChangeAspect="1"/>
          </p:cNvGraphicFramePr>
          <p:nvPr/>
        </p:nvGraphicFramePr>
        <p:xfrm>
          <a:off x="468313" y="4508500"/>
          <a:ext cx="5184775" cy="941388"/>
        </p:xfrm>
        <a:graphic>
          <a:graphicData uri="http://schemas.openxmlformats.org/presentationml/2006/ole">
            <mc:AlternateContent xmlns:mc="http://schemas.openxmlformats.org/markup-compatibility/2006">
              <mc:Choice xmlns:v="urn:schemas-microsoft-com:vml" Requires="v">
                <p:oleObj spid="_x0000_s43062" name="Equation" r:id="rId9" imgW="2781300" imgH="508000" progId="Equation.3">
                  <p:embed/>
                </p:oleObj>
              </mc:Choice>
              <mc:Fallback>
                <p:oleObj name="Equation" r:id="rId9" imgW="2781300" imgH="508000" progId="Equation.3">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4508500"/>
                        <a:ext cx="5184775" cy="941388"/>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41" name="Segnaposto numero diapositiva 32">
            <a:extLst>
              <a:ext uri="{FF2B5EF4-FFF2-40B4-BE49-F238E27FC236}">
                <a16:creationId xmlns:a16="http://schemas.microsoft.com/office/drawing/2014/main" id="{C9386A51-CA33-4029-86DB-28F4D1A80C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9FA542D-D496-47AA-899F-CCF10C993D60}" type="slidenum">
              <a:rPr lang="it-IT" altLang="it-IT" sz="1400"/>
              <a:pPr eaLnBrk="1" hangingPunct="1"/>
              <a:t>51</a:t>
            </a:fld>
            <a:endParaRPr lang="it-IT" altLang="it-IT" sz="1400"/>
          </a:p>
        </p:txBody>
      </p:sp>
      <p:sp>
        <p:nvSpPr>
          <p:cNvPr id="35" name="Segnaposto piè di pagina 4">
            <a:extLst>
              <a:ext uri="{FF2B5EF4-FFF2-40B4-BE49-F238E27FC236}">
                <a16:creationId xmlns:a16="http://schemas.microsoft.com/office/drawing/2014/main" id="{18DF71E8-6B77-45C5-8F4C-82A69A802F5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a:extLst>
              <a:ext uri="{FF2B5EF4-FFF2-40B4-BE49-F238E27FC236}">
                <a16:creationId xmlns:a16="http://schemas.microsoft.com/office/drawing/2014/main" id="{631E667F-1A70-4F01-891F-B81167112E83}"/>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44037" name="Rectangle 3">
            <a:extLst>
              <a:ext uri="{FF2B5EF4-FFF2-40B4-BE49-F238E27FC236}">
                <a16:creationId xmlns:a16="http://schemas.microsoft.com/office/drawing/2014/main" id="{4BCD1120-4624-46B7-9513-98289F35B822}"/>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38" name="Rectangle 4">
            <a:extLst>
              <a:ext uri="{FF2B5EF4-FFF2-40B4-BE49-F238E27FC236}">
                <a16:creationId xmlns:a16="http://schemas.microsoft.com/office/drawing/2014/main" id="{8EB6C1B7-E97A-445C-B5F2-401357CE7A44}"/>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39" name="Rectangle 5">
            <a:extLst>
              <a:ext uri="{FF2B5EF4-FFF2-40B4-BE49-F238E27FC236}">
                <a16:creationId xmlns:a16="http://schemas.microsoft.com/office/drawing/2014/main" id="{69A58077-D350-41A1-A2E1-4042B554E87C}"/>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40" name="Rectangle 6">
            <a:extLst>
              <a:ext uri="{FF2B5EF4-FFF2-40B4-BE49-F238E27FC236}">
                <a16:creationId xmlns:a16="http://schemas.microsoft.com/office/drawing/2014/main" id="{3946F554-6669-46AF-8F92-2CF92A75870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41" name="Rectangle 7">
            <a:extLst>
              <a:ext uri="{FF2B5EF4-FFF2-40B4-BE49-F238E27FC236}">
                <a16:creationId xmlns:a16="http://schemas.microsoft.com/office/drawing/2014/main" id="{6418CC2C-71B1-40FE-9694-BC2F22CC954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42" name="Text Box 8">
            <a:extLst>
              <a:ext uri="{FF2B5EF4-FFF2-40B4-BE49-F238E27FC236}">
                <a16:creationId xmlns:a16="http://schemas.microsoft.com/office/drawing/2014/main" id="{3A9538DB-B64A-4F47-8CB3-D16135BAD232}"/>
              </a:ext>
            </a:extLst>
          </p:cNvPr>
          <p:cNvSpPr txBox="1">
            <a:spLocks noChangeArrowheads="1"/>
          </p:cNvSpPr>
          <p:nvPr/>
        </p:nvSpPr>
        <p:spPr bwMode="auto">
          <a:xfrm>
            <a:off x="4356100" y="0"/>
            <a:ext cx="3824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Trattazione analitica - ELICA</a:t>
            </a:r>
          </a:p>
        </p:txBody>
      </p:sp>
      <p:sp>
        <p:nvSpPr>
          <p:cNvPr id="44043" name="Rectangle 9">
            <a:extLst>
              <a:ext uri="{FF2B5EF4-FFF2-40B4-BE49-F238E27FC236}">
                <a16:creationId xmlns:a16="http://schemas.microsoft.com/office/drawing/2014/main" id="{46C47A8C-C6BC-4992-9688-9CE6036FB50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44" name="Rectangle 10">
            <a:extLst>
              <a:ext uri="{FF2B5EF4-FFF2-40B4-BE49-F238E27FC236}">
                <a16:creationId xmlns:a16="http://schemas.microsoft.com/office/drawing/2014/main" id="{D8171BC2-684B-403D-8247-CA41FEFA77B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45" name="Rectangle 11">
            <a:extLst>
              <a:ext uri="{FF2B5EF4-FFF2-40B4-BE49-F238E27FC236}">
                <a16:creationId xmlns:a16="http://schemas.microsoft.com/office/drawing/2014/main" id="{F3656CAF-A74C-4304-A2DF-95014475FC0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46" name="Rectangle 12">
            <a:extLst>
              <a:ext uri="{FF2B5EF4-FFF2-40B4-BE49-F238E27FC236}">
                <a16:creationId xmlns:a16="http://schemas.microsoft.com/office/drawing/2014/main" id="{F7380CBD-E932-44F1-AF72-0C338314C59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47" name="Rectangle 13">
            <a:extLst>
              <a:ext uri="{FF2B5EF4-FFF2-40B4-BE49-F238E27FC236}">
                <a16:creationId xmlns:a16="http://schemas.microsoft.com/office/drawing/2014/main" id="{7EABCC7E-76ED-4AB2-AF9F-E29B8C5A2DE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48" name="Rectangle 14">
            <a:extLst>
              <a:ext uri="{FF2B5EF4-FFF2-40B4-BE49-F238E27FC236}">
                <a16:creationId xmlns:a16="http://schemas.microsoft.com/office/drawing/2014/main" id="{7A5DF45E-4BF6-4017-A241-E0E971D31E7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49" name="Rectangle 15">
            <a:extLst>
              <a:ext uri="{FF2B5EF4-FFF2-40B4-BE49-F238E27FC236}">
                <a16:creationId xmlns:a16="http://schemas.microsoft.com/office/drawing/2014/main" id="{7EC56161-0F6D-4721-B61A-3D753D2F7AF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0" name="Rectangle 16">
            <a:extLst>
              <a:ext uri="{FF2B5EF4-FFF2-40B4-BE49-F238E27FC236}">
                <a16:creationId xmlns:a16="http://schemas.microsoft.com/office/drawing/2014/main" id="{BEBC3205-A5AA-4736-BFC3-93B43F2D052A}"/>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1" name="Rectangle 17">
            <a:extLst>
              <a:ext uri="{FF2B5EF4-FFF2-40B4-BE49-F238E27FC236}">
                <a16:creationId xmlns:a16="http://schemas.microsoft.com/office/drawing/2014/main" id="{C2F2667C-8981-4A0C-A68A-17587367EC2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2" name="Rectangle 18">
            <a:extLst>
              <a:ext uri="{FF2B5EF4-FFF2-40B4-BE49-F238E27FC236}">
                <a16:creationId xmlns:a16="http://schemas.microsoft.com/office/drawing/2014/main" id="{C9894C78-E2D1-4B66-8D39-064D9BD9B1C9}"/>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3" name="Rectangle 19">
            <a:extLst>
              <a:ext uri="{FF2B5EF4-FFF2-40B4-BE49-F238E27FC236}">
                <a16:creationId xmlns:a16="http://schemas.microsoft.com/office/drawing/2014/main" id="{6F1AD849-7697-4C3A-88E3-072B16D21A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4" name="Rectangle 20">
            <a:extLst>
              <a:ext uri="{FF2B5EF4-FFF2-40B4-BE49-F238E27FC236}">
                <a16:creationId xmlns:a16="http://schemas.microsoft.com/office/drawing/2014/main" id="{EBEAF680-00B1-43B7-BACB-F6DB8831620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5" name="Rectangle 21">
            <a:extLst>
              <a:ext uri="{FF2B5EF4-FFF2-40B4-BE49-F238E27FC236}">
                <a16:creationId xmlns:a16="http://schemas.microsoft.com/office/drawing/2014/main" id="{8665BDA0-BF71-4F8F-8A9E-A3B2B8D9928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6" name="Rectangle 22">
            <a:extLst>
              <a:ext uri="{FF2B5EF4-FFF2-40B4-BE49-F238E27FC236}">
                <a16:creationId xmlns:a16="http://schemas.microsoft.com/office/drawing/2014/main" id="{53B40F19-ADCF-4FD2-BC8B-103BF3C55DD5}"/>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7" name="Rectangle 23">
            <a:extLst>
              <a:ext uri="{FF2B5EF4-FFF2-40B4-BE49-F238E27FC236}">
                <a16:creationId xmlns:a16="http://schemas.microsoft.com/office/drawing/2014/main" id="{2EB21FC5-ABA7-4AD2-823A-A7B03C9DC59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8" name="Rectangle 25">
            <a:extLst>
              <a:ext uri="{FF2B5EF4-FFF2-40B4-BE49-F238E27FC236}">
                <a16:creationId xmlns:a16="http://schemas.microsoft.com/office/drawing/2014/main" id="{40959FBB-6B3B-4DDE-8E11-95B11DE858E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59" name="Rectangle 27">
            <a:extLst>
              <a:ext uri="{FF2B5EF4-FFF2-40B4-BE49-F238E27FC236}">
                <a16:creationId xmlns:a16="http://schemas.microsoft.com/office/drawing/2014/main" id="{DC07852D-E855-4721-9B31-D73C5FCFE24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60" name="Rectangle 31">
            <a:extLst>
              <a:ext uri="{FF2B5EF4-FFF2-40B4-BE49-F238E27FC236}">
                <a16:creationId xmlns:a16="http://schemas.microsoft.com/office/drawing/2014/main" id="{FD35EBA3-1B18-489C-9805-F37FD424CA46}"/>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4034" name="Object 32">
            <a:extLst>
              <a:ext uri="{FF2B5EF4-FFF2-40B4-BE49-F238E27FC236}">
                <a16:creationId xmlns:a16="http://schemas.microsoft.com/office/drawing/2014/main" id="{99176ABA-DCCD-4A67-AF54-CF1B89A5DE5B}"/>
              </a:ext>
            </a:extLst>
          </p:cNvPr>
          <p:cNvGraphicFramePr>
            <a:graphicFrameLocks noChangeAspect="1"/>
          </p:cNvGraphicFramePr>
          <p:nvPr/>
        </p:nvGraphicFramePr>
        <p:xfrm>
          <a:off x="323850" y="2060575"/>
          <a:ext cx="5616575" cy="1019175"/>
        </p:xfrm>
        <a:graphic>
          <a:graphicData uri="http://schemas.openxmlformats.org/presentationml/2006/ole">
            <mc:AlternateContent xmlns:mc="http://schemas.openxmlformats.org/markup-compatibility/2006">
              <mc:Choice xmlns:v="urn:schemas-microsoft-com:vml" Requires="v">
                <p:oleObj spid="_x0000_s44079" name="Equation" r:id="rId3" imgW="2781300" imgH="508000" progId="Equation.3">
                  <p:embed/>
                </p:oleObj>
              </mc:Choice>
              <mc:Fallback>
                <p:oleObj name="Equation" r:id="rId3" imgW="2781300" imgH="508000"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060575"/>
                        <a:ext cx="5616575" cy="1019175"/>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5" name="Object 33">
            <a:extLst>
              <a:ext uri="{FF2B5EF4-FFF2-40B4-BE49-F238E27FC236}">
                <a16:creationId xmlns:a16="http://schemas.microsoft.com/office/drawing/2014/main" id="{DAC649C6-B658-4F25-BE7A-C796206FFF13}"/>
              </a:ext>
            </a:extLst>
          </p:cNvPr>
          <p:cNvGraphicFramePr>
            <a:graphicFrameLocks noChangeAspect="1"/>
          </p:cNvGraphicFramePr>
          <p:nvPr/>
        </p:nvGraphicFramePr>
        <p:xfrm>
          <a:off x="323850" y="549275"/>
          <a:ext cx="5256213" cy="1103313"/>
        </p:xfrm>
        <a:graphic>
          <a:graphicData uri="http://schemas.openxmlformats.org/presentationml/2006/ole">
            <mc:AlternateContent xmlns:mc="http://schemas.openxmlformats.org/markup-compatibility/2006">
              <mc:Choice xmlns:v="urn:schemas-microsoft-com:vml" Requires="v">
                <p:oleObj spid="_x0000_s44080" name="Equation" r:id="rId5" imgW="2311400" imgH="482600" progId="Equation.3">
                  <p:embed/>
                </p:oleObj>
              </mc:Choice>
              <mc:Fallback>
                <p:oleObj name="Equation" r:id="rId5" imgW="2311400" imgH="482600"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549275"/>
                        <a:ext cx="5256213" cy="1103313"/>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61" name="Rectangle 34">
            <a:extLst>
              <a:ext uri="{FF2B5EF4-FFF2-40B4-BE49-F238E27FC236}">
                <a16:creationId xmlns:a16="http://schemas.microsoft.com/office/drawing/2014/main" id="{A20DC859-C8BC-4FB3-9580-673F424F31D0}"/>
              </a:ext>
            </a:extLst>
          </p:cNvPr>
          <p:cNvSpPr>
            <a:spLocks noChangeArrowheads="1"/>
          </p:cNvSpPr>
          <p:nvPr/>
        </p:nvSpPr>
        <p:spPr bwMode="auto">
          <a:xfrm>
            <a:off x="395288" y="3357563"/>
            <a:ext cx="86058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Un’altra importantissima informazione che si ricava dalla formula è che per un velivolo ad elica il massimo rateo di salita aumenta al </a:t>
            </a:r>
            <a:r>
              <a:rPr lang="it-IT" altLang="it-IT" sz="2000" b="1"/>
              <a:t>RIDURSI del carico alare</a:t>
            </a:r>
            <a:r>
              <a:rPr lang="it-IT" altLang="it-IT" sz="2000"/>
              <a:t>.</a:t>
            </a:r>
          </a:p>
          <a:p>
            <a:pPr eaLnBrk="1" hangingPunct="1"/>
            <a:r>
              <a:rPr lang="it-IT" altLang="it-IT" sz="2000"/>
              <a:t>Quindi, mentre per un velivolo a getto il rateo massimo di salita cresce al crescere del carico alare, per un velivolo ad elica succede il contrario !</a:t>
            </a:r>
          </a:p>
          <a:p>
            <a:pPr eaLnBrk="1" hangingPunct="1"/>
            <a:r>
              <a:rPr lang="it-IT" altLang="it-IT" sz="2000"/>
              <a:t>Quindi ridurre la superficie alare per un velivolo ad elica non comporta per il rateo di salita un vantaggio come per i velivoli a getto.</a:t>
            </a:r>
          </a:p>
        </p:txBody>
      </p:sp>
      <p:sp>
        <p:nvSpPr>
          <p:cNvPr id="44062" name="Oval 35">
            <a:extLst>
              <a:ext uri="{FF2B5EF4-FFF2-40B4-BE49-F238E27FC236}">
                <a16:creationId xmlns:a16="http://schemas.microsoft.com/office/drawing/2014/main" id="{B23A6788-E2A3-42ED-B861-D43E054271DF}"/>
              </a:ext>
            </a:extLst>
          </p:cNvPr>
          <p:cNvSpPr>
            <a:spLocks noChangeArrowheads="1"/>
          </p:cNvSpPr>
          <p:nvPr/>
        </p:nvSpPr>
        <p:spPr bwMode="auto">
          <a:xfrm>
            <a:off x="1908175" y="2133600"/>
            <a:ext cx="503238" cy="8636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63" name="Oval 36">
            <a:extLst>
              <a:ext uri="{FF2B5EF4-FFF2-40B4-BE49-F238E27FC236}">
                <a16:creationId xmlns:a16="http://schemas.microsoft.com/office/drawing/2014/main" id="{2D052081-9110-4BE3-803F-1B1CCFAC39A5}"/>
              </a:ext>
            </a:extLst>
          </p:cNvPr>
          <p:cNvSpPr>
            <a:spLocks noChangeArrowheads="1"/>
          </p:cNvSpPr>
          <p:nvPr/>
        </p:nvSpPr>
        <p:spPr bwMode="auto">
          <a:xfrm>
            <a:off x="2555875" y="620713"/>
            <a:ext cx="574675" cy="93662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64" name="Line 37">
            <a:extLst>
              <a:ext uri="{FF2B5EF4-FFF2-40B4-BE49-F238E27FC236}">
                <a16:creationId xmlns:a16="http://schemas.microsoft.com/office/drawing/2014/main" id="{5AD458B1-6BF0-479A-B35A-171DE3E8CCA0}"/>
              </a:ext>
            </a:extLst>
          </p:cNvPr>
          <p:cNvSpPr>
            <a:spLocks noChangeShapeType="1"/>
          </p:cNvSpPr>
          <p:nvPr/>
        </p:nvSpPr>
        <p:spPr bwMode="auto">
          <a:xfrm flipH="1" flipV="1">
            <a:off x="3059113" y="1341438"/>
            <a:ext cx="338455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44065" name="Line 38">
            <a:extLst>
              <a:ext uri="{FF2B5EF4-FFF2-40B4-BE49-F238E27FC236}">
                <a16:creationId xmlns:a16="http://schemas.microsoft.com/office/drawing/2014/main" id="{7C7D6542-2FCE-4FC4-87DD-8CBDC1CB5FA8}"/>
              </a:ext>
            </a:extLst>
          </p:cNvPr>
          <p:cNvSpPr>
            <a:spLocks noChangeShapeType="1"/>
          </p:cNvSpPr>
          <p:nvPr/>
        </p:nvSpPr>
        <p:spPr bwMode="auto">
          <a:xfrm flipH="1">
            <a:off x="2339975" y="1916113"/>
            <a:ext cx="403225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44066" name="Text Box 39">
            <a:extLst>
              <a:ext uri="{FF2B5EF4-FFF2-40B4-BE49-F238E27FC236}">
                <a16:creationId xmlns:a16="http://schemas.microsoft.com/office/drawing/2014/main" id="{103C26E2-20C6-4416-8A5B-D6F6065B398D}"/>
              </a:ext>
            </a:extLst>
          </p:cNvPr>
          <p:cNvSpPr txBox="1">
            <a:spLocks noChangeArrowheads="1"/>
          </p:cNvSpPr>
          <p:nvPr/>
        </p:nvSpPr>
        <p:spPr bwMode="auto">
          <a:xfrm>
            <a:off x="6451600" y="1412875"/>
            <a:ext cx="269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PARAMETRO </a:t>
            </a:r>
          </a:p>
          <a:p>
            <a:pPr eaLnBrk="1" hangingPunct="1"/>
            <a:r>
              <a:rPr lang="it-IT" altLang="it-IT"/>
              <a:t>FONDAMENTALE</a:t>
            </a:r>
          </a:p>
        </p:txBody>
      </p:sp>
      <p:sp>
        <p:nvSpPr>
          <p:cNvPr id="44067" name="Text Box 40">
            <a:extLst>
              <a:ext uri="{FF2B5EF4-FFF2-40B4-BE49-F238E27FC236}">
                <a16:creationId xmlns:a16="http://schemas.microsoft.com/office/drawing/2014/main" id="{8C834DF2-B378-477C-9953-3CB0B7FEB5AA}"/>
              </a:ext>
            </a:extLst>
          </p:cNvPr>
          <p:cNvSpPr txBox="1">
            <a:spLocks noChangeArrowheads="1"/>
          </p:cNvSpPr>
          <p:nvPr/>
        </p:nvSpPr>
        <p:spPr bwMode="auto">
          <a:xfrm>
            <a:off x="465138" y="5734050"/>
            <a:ext cx="84280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solidFill>
                  <a:srgbClr val="0000CC"/>
                </a:solidFill>
              </a:rPr>
              <a:t>Per i velivoli ad elica è molto importante l’apertura alare per avere buone capacità di salita !!</a:t>
            </a:r>
          </a:p>
        </p:txBody>
      </p:sp>
      <p:sp>
        <p:nvSpPr>
          <p:cNvPr id="44068" name="Segnaposto numero diapositiva 35">
            <a:extLst>
              <a:ext uri="{FF2B5EF4-FFF2-40B4-BE49-F238E27FC236}">
                <a16:creationId xmlns:a16="http://schemas.microsoft.com/office/drawing/2014/main" id="{8964FCE2-43C3-4B76-B6F2-31AF016523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97253A0-9504-4B4C-9923-A3D9C696C5A7}" type="slidenum">
              <a:rPr lang="it-IT" altLang="it-IT" sz="1400"/>
              <a:pPr eaLnBrk="1" hangingPunct="1"/>
              <a:t>52</a:t>
            </a:fld>
            <a:endParaRPr lang="it-IT" altLang="it-IT" sz="1400"/>
          </a:p>
        </p:txBody>
      </p:sp>
      <p:sp>
        <p:nvSpPr>
          <p:cNvPr id="38" name="Line 38">
            <a:extLst>
              <a:ext uri="{FF2B5EF4-FFF2-40B4-BE49-F238E27FC236}">
                <a16:creationId xmlns:a16="http://schemas.microsoft.com/office/drawing/2014/main" id="{9994617D-D579-47E3-9D23-EF36F29CF291}"/>
              </a:ext>
            </a:extLst>
          </p:cNvPr>
          <p:cNvSpPr>
            <a:spLocks noChangeShapeType="1"/>
          </p:cNvSpPr>
          <p:nvPr/>
        </p:nvSpPr>
        <p:spPr bwMode="auto">
          <a:xfrm flipH="1" flipV="1">
            <a:off x="5143500" y="1500188"/>
            <a:ext cx="1785938" cy="4357687"/>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lstStyle/>
          <a:p>
            <a:pPr>
              <a:defRPr/>
            </a:pPr>
            <a:endParaRPr lang="it-IT"/>
          </a:p>
        </p:txBody>
      </p:sp>
      <p:sp>
        <p:nvSpPr>
          <p:cNvPr id="39" name="Segnaposto piè di pagina 4">
            <a:extLst>
              <a:ext uri="{FF2B5EF4-FFF2-40B4-BE49-F238E27FC236}">
                <a16:creationId xmlns:a16="http://schemas.microsoft.com/office/drawing/2014/main" id="{A2C788CD-FCE4-4728-B23A-890D8E5C05F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D8DB034E-19B6-4890-B535-E70076E4A562}"/>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45060" name="Rectangle 3">
            <a:extLst>
              <a:ext uri="{FF2B5EF4-FFF2-40B4-BE49-F238E27FC236}">
                <a16:creationId xmlns:a16="http://schemas.microsoft.com/office/drawing/2014/main" id="{6F80AFBE-2092-4024-BC98-E93326E54807}"/>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61" name="Rectangle 4">
            <a:extLst>
              <a:ext uri="{FF2B5EF4-FFF2-40B4-BE49-F238E27FC236}">
                <a16:creationId xmlns:a16="http://schemas.microsoft.com/office/drawing/2014/main" id="{052120C0-7871-4E5F-ABDA-1A574BFC9D6A}"/>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62" name="Rectangle 5">
            <a:extLst>
              <a:ext uri="{FF2B5EF4-FFF2-40B4-BE49-F238E27FC236}">
                <a16:creationId xmlns:a16="http://schemas.microsoft.com/office/drawing/2014/main" id="{ED2C374F-D08E-4D9A-B790-2113F013C18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63" name="Rectangle 6">
            <a:extLst>
              <a:ext uri="{FF2B5EF4-FFF2-40B4-BE49-F238E27FC236}">
                <a16:creationId xmlns:a16="http://schemas.microsoft.com/office/drawing/2014/main" id="{441E3116-CB05-46C9-9D1A-F54E3ADC8A0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64" name="Rectangle 7">
            <a:extLst>
              <a:ext uri="{FF2B5EF4-FFF2-40B4-BE49-F238E27FC236}">
                <a16:creationId xmlns:a16="http://schemas.microsoft.com/office/drawing/2014/main" id="{FC1FD4CE-0D22-4260-99FA-D549DDCB71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65" name="Rectangle 8">
            <a:extLst>
              <a:ext uri="{FF2B5EF4-FFF2-40B4-BE49-F238E27FC236}">
                <a16:creationId xmlns:a16="http://schemas.microsoft.com/office/drawing/2014/main" id="{C4E141D2-17B5-4C8C-B076-D593899DF96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66" name="Rectangle 9">
            <a:extLst>
              <a:ext uri="{FF2B5EF4-FFF2-40B4-BE49-F238E27FC236}">
                <a16:creationId xmlns:a16="http://schemas.microsoft.com/office/drawing/2014/main" id="{818F476D-FF45-45C8-B685-F633AC9E151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67" name="Rectangle 10">
            <a:extLst>
              <a:ext uri="{FF2B5EF4-FFF2-40B4-BE49-F238E27FC236}">
                <a16:creationId xmlns:a16="http://schemas.microsoft.com/office/drawing/2014/main" id="{0C3162F7-FA81-4482-A8C2-A5BD981A236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68" name="Rectangle 11">
            <a:extLst>
              <a:ext uri="{FF2B5EF4-FFF2-40B4-BE49-F238E27FC236}">
                <a16:creationId xmlns:a16="http://schemas.microsoft.com/office/drawing/2014/main" id="{DDC1B6B4-63C8-4E11-9CF0-4D2A1DAEA4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69" name="Rectangle 12">
            <a:extLst>
              <a:ext uri="{FF2B5EF4-FFF2-40B4-BE49-F238E27FC236}">
                <a16:creationId xmlns:a16="http://schemas.microsoft.com/office/drawing/2014/main" id="{54783C74-B1EC-4D87-A81E-FFB2483A84C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0" name="Rectangle 13">
            <a:extLst>
              <a:ext uri="{FF2B5EF4-FFF2-40B4-BE49-F238E27FC236}">
                <a16:creationId xmlns:a16="http://schemas.microsoft.com/office/drawing/2014/main" id="{262D4E9C-790C-4C44-9F8D-36D2E09FA53F}"/>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1" name="Rectangle 14">
            <a:extLst>
              <a:ext uri="{FF2B5EF4-FFF2-40B4-BE49-F238E27FC236}">
                <a16:creationId xmlns:a16="http://schemas.microsoft.com/office/drawing/2014/main" id="{6B4BFDE9-22EC-49CF-A240-82CB783CB49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2" name="Rectangle 15">
            <a:extLst>
              <a:ext uri="{FF2B5EF4-FFF2-40B4-BE49-F238E27FC236}">
                <a16:creationId xmlns:a16="http://schemas.microsoft.com/office/drawing/2014/main" id="{E8CF13EE-9729-447C-B86C-9C2719D6042C}"/>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3" name="Rectangle 16">
            <a:extLst>
              <a:ext uri="{FF2B5EF4-FFF2-40B4-BE49-F238E27FC236}">
                <a16:creationId xmlns:a16="http://schemas.microsoft.com/office/drawing/2014/main" id="{4098AF00-7FC3-4BEF-9F0F-87FDA245953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4" name="Rectangle 17">
            <a:extLst>
              <a:ext uri="{FF2B5EF4-FFF2-40B4-BE49-F238E27FC236}">
                <a16:creationId xmlns:a16="http://schemas.microsoft.com/office/drawing/2014/main" id="{4DECD2C4-7716-43BC-BF3F-45C5E9E91A82}"/>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5" name="Rectangle 18">
            <a:extLst>
              <a:ext uri="{FF2B5EF4-FFF2-40B4-BE49-F238E27FC236}">
                <a16:creationId xmlns:a16="http://schemas.microsoft.com/office/drawing/2014/main" id="{5C200C9F-DACD-43E4-AE50-2A374F8DF88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6" name="Rectangle 19">
            <a:extLst>
              <a:ext uri="{FF2B5EF4-FFF2-40B4-BE49-F238E27FC236}">
                <a16:creationId xmlns:a16="http://schemas.microsoft.com/office/drawing/2014/main" id="{FD882676-8CE9-4F1F-A8C4-0AFF5DEBA4C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7" name="Rectangle 20">
            <a:extLst>
              <a:ext uri="{FF2B5EF4-FFF2-40B4-BE49-F238E27FC236}">
                <a16:creationId xmlns:a16="http://schemas.microsoft.com/office/drawing/2014/main" id="{081CA5D0-4ADE-4871-9CC1-F6AB47B1C24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8" name="Rectangle 21">
            <a:extLst>
              <a:ext uri="{FF2B5EF4-FFF2-40B4-BE49-F238E27FC236}">
                <a16:creationId xmlns:a16="http://schemas.microsoft.com/office/drawing/2014/main" id="{DF6B6606-837D-4E59-BA83-E21500D15F1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79" name="Rectangle 22">
            <a:extLst>
              <a:ext uri="{FF2B5EF4-FFF2-40B4-BE49-F238E27FC236}">
                <a16:creationId xmlns:a16="http://schemas.microsoft.com/office/drawing/2014/main" id="{3403CC62-D4BC-45F8-9DC0-92279C7E425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0" name="Rectangle 23">
            <a:extLst>
              <a:ext uri="{FF2B5EF4-FFF2-40B4-BE49-F238E27FC236}">
                <a16:creationId xmlns:a16="http://schemas.microsoft.com/office/drawing/2014/main" id="{C1DF1F47-884D-4A6E-8142-CBEDAD9BA79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1" name="Rectangle 24">
            <a:extLst>
              <a:ext uri="{FF2B5EF4-FFF2-40B4-BE49-F238E27FC236}">
                <a16:creationId xmlns:a16="http://schemas.microsoft.com/office/drawing/2014/main" id="{475B8CAA-99A4-435C-83E1-5185EFE92234}"/>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2" name="Rectangle 25">
            <a:extLst>
              <a:ext uri="{FF2B5EF4-FFF2-40B4-BE49-F238E27FC236}">
                <a16:creationId xmlns:a16="http://schemas.microsoft.com/office/drawing/2014/main" id="{82E4B065-2499-4028-BB8E-38C95C64718D}"/>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3" name="Rectangle 26">
            <a:extLst>
              <a:ext uri="{FF2B5EF4-FFF2-40B4-BE49-F238E27FC236}">
                <a16:creationId xmlns:a16="http://schemas.microsoft.com/office/drawing/2014/main" id="{C16E3B14-104A-46ED-98F8-0DE801C45B7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4" name="Rectangle 27">
            <a:extLst>
              <a:ext uri="{FF2B5EF4-FFF2-40B4-BE49-F238E27FC236}">
                <a16:creationId xmlns:a16="http://schemas.microsoft.com/office/drawing/2014/main" id="{8618764A-B9BA-42CB-8743-AD7209B4B2E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5" name="Rectangle 28">
            <a:extLst>
              <a:ext uri="{FF2B5EF4-FFF2-40B4-BE49-F238E27FC236}">
                <a16:creationId xmlns:a16="http://schemas.microsoft.com/office/drawing/2014/main" id="{1A6EFD1B-AE6F-4C5F-B6D5-1994703509B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6" name="Rectangle 29">
            <a:extLst>
              <a:ext uri="{FF2B5EF4-FFF2-40B4-BE49-F238E27FC236}">
                <a16:creationId xmlns:a16="http://schemas.microsoft.com/office/drawing/2014/main" id="{F61EB1D6-38EE-4C5D-A651-65A86D3AC40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7" name="Rectangle 30">
            <a:extLst>
              <a:ext uri="{FF2B5EF4-FFF2-40B4-BE49-F238E27FC236}">
                <a16:creationId xmlns:a16="http://schemas.microsoft.com/office/drawing/2014/main" id="{78A47189-72B3-4267-AA08-35D7C96EF67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8" name="Rectangle 31">
            <a:extLst>
              <a:ext uri="{FF2B5EF4-FFF2-40B4-BE49-F238E27FC236}">
                <a16:creationId xmlns:a16="http://schemas.microsoft.com/office/drawing/2014/main" id="{4729A344-AA5D-4A8C-8762-7985E4D409E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89" name="Rectangle 42">
            <a:extLst>
              <a:ext uri="{FF2B5EF4-FFF2-40B4-BE49-F238E27FC236}">
                <a16:creationId xmlns:a16="http://schemas.microsoft.com/office/drawing/2014/main" id="{4EF0613F-64F1-4AC1-8EFA-740F2D22F626}"/>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90" name="Rectangle 43">
            <a:extLst>
              <a:ext uri="{FF2B5EF4-FFF2-40B4-BE49-F238E27FC236}">
                <a16:creationId xmlns:a16="http://schemas.microsoft.com/office/drawing/2014/main" id="{1CAF86C7-DEEC-44D9-A5CA-CE9C165D92A4}"/>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91" name="Rectangle 44">
            <a:extLst>
              <a:ext uri="{FF2B5EF4-FFF2-40B4-BE49-F238E27FC236}">
                <a16:creationId xmlns:a16="http://schemas.microsoft.com/office/drawing/2014/main" id="{0AFF3E59-3048-4D87-8098-2E20A8727762}"/>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92" name="Rectangle 45">
            <a:extLst>
              <a:ext uri="{FF2B5EF4-FFF2-40B4-BE49-F238E27FC236}">
                <a16:creationId xmlns:a16="http://schemas.microsoft.com/office/drawing/2014/main" id="{428A278D-C301-4CBC-82DD-48FF44EAEF54}"/>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93" name="Rectangle 46">
            <a:extLst>
              <a:ext uri="{FF2B5EF4-FFF2-40B4-BE49-F238E27FC236}">
                <a16:creationId xmlns:a16="http://schemas.microsoft.com/office/drawing/2014/main" id="{E39B5173-A603-432C-BF59-138D9D2AF1B8}"/>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45094" name="Rectangle 47">
            <a:extLst>
              <a:ext uri="{FF2B5EF4-FFF2-40B4-BE49-F238E27FC236}">
                <a16:creationId xmlns:a16="http://schemas.microsoft.com/office/drawing/2014/main" id="{607B2097-8534-4804-8274-339D6208479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95" name="Rectangle 49">
            <a:extLst>
              <a:ext uri="{FF2B5EF4-FFF2-40B4-BE49-F238E27FC236}">
                <a16:creationId xmlns:a16="http://schemas.microsoft.com/office/drawing/2014/main" id="{E6D6D86F-A15D-4992-8D9B-28E54729966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96" name="Rectangle 50">
            <a:extLst>
              <a:ext uri="{FF2B5EF4-FFF2-40B4-BE49-F238E27FC236}">
                <a16:creationId xmlns:a16="http://schemas.microsoft.com/office/drawing/2014/main" id="{9BB6C3FF-CF3B-4EE6-9F9F-8231D29C47D2}"/>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97" name="Rectangle 51">
            <a:extLst>
              <a:ext uri="{FF2B5EF4-FFF2-40B4-BE49-F238E27FC236}">
                <a16:creationId xmlns:a16="http://schemas.microsoft.com/office/drawing/2014/main" id="{23D99BC8-09B3-4FC0-8EB4-7086F59291F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98" name="Rectangle 53">
            <a:extLst>
              <a:ext uri="{FF2B5EF4-FFF2-40B4-BE49-F238E27FC236}">
                <a16:creationId xmlns:a16="http://schemas.microsoft.com/office/drawing/2014/main" id="{624F6B19-1C36-44AE-93B3-A2C0BF52264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099" name="Rectangle 54">
            <a:extLst>
              <a:ext uri="{FF2B5EF4-FFF2-40B4-BE49-F238E27FC236}">
                <a16:creationId xmlns:a16="http://schemas.microsoft.com/office/drawing/2014/main" id="{08A34EC2-905C-4C94-97BB-0AE8F346721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100" name="Rectangle 55">
            <a:extLst>
              <a:ext uri="{FF2B5EF4-FFF2-40B4-BE49-F238E27FC236}">
                <a16:creationId xmlns:a16="http://schemas.microsoft.com/office/drawing/2014/main" id="{C6BB2EAB-7D95-4A30-9218-6BC9F8AB571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101" name="Rectangle 58">
            <a:extLst>
              <a:ext uri="{FF2B5EF4-FFF2-40B4-BE49-F238E27FC236}">
                <a16:creationId xmlns:a16="http://schemas.microsoft.com/office/drawing/2014/main" id="{45B25E42-C9D8-42C8-B9CE-F9109FF82DBE}"/>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5102" name="Rectangle 59">
            <a:extLst>
              <a:ext uri="{FF2B5EF4-FFF2-40B4-BE49-F238E27FC236}">
                <a16:creationId xmlns:a16="http://schemas.microsoft.com/office/drawing/2014/main" id="{CA561A67-5B1B-4451-B433-4292BD1B60C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45103" name="Picture 66" descr="pot-quota">
            <a:extLst>
              <a:ext uri="{FF2B5EF4-FFF2-40B4-BE49-F238E27FC236}">
                <a16:creationId xmlns:a16="http://schemas.microsoft.com/office/drawing/2014/main" id="{5F6F2987-AE5F-47FA-B1B3-9D340379F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0"/>
            <a:ext cx="4859337"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04" name="Picture 67">
            <a:extLst>
              <a:ext uri="{FF2B5EF4-FFF2-40B4-BE49-F238E27FC236}">
                <a16:creationId xmlns:a16="http://schemas.microsoft.com/office/drawing/2014/main" id="{25C37556-FAAC-4B0E-9506-9370D73C0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692150"/>
            <a:ext cx="30003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5" name="Rectangle 69">
            <a:extLst>
              <a:ext uri="{FF2B5EF4-FFF2-40B4-BE49-F238E27FC236}">
                <a16:creationId xmlns:a16="http://schemas.microsoft.com/office/drawing/2014/main" id="{363676EB-F35A-4A17-B71F-496CE8B8B4C7}"/>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5058" name="Object 68">
            <a:extLst>
              <a:ext uri="{FF2B5EF4-FFF2-40B4-BE49-F238E27FC236}">
                <a16:creationId xmlns:a16="http://schemas.microsoft.com/office/drawing/2014/main" id="{D523653D-3DB6-49ED-8727-87B92AF4F716}"/>
              </a:ext>
            </a:extLst>
          </p:cNvPr>
          <p:cNvGraphicFramePr>
            <a:graphicFrameLocks noChangeAspect="1"/>
          </p:cNvGraphicFramePr>
          <p:nvPr/>
        </p:nvGraphicFramePr>
        <p:xfrm>
          <a:off x="3849688" y="2420938"/>
          <a:ext cx="3794125" cy="4292600"/>
        </p:xfrm>
        <a:graphic>
          <a:graphicData uri="http://schemas.openxmlformats.org/presentationml/2006/ole">
            <mc:AlternateContent xmlns:mc="http://schemas.openxmlformats.org/markup-compatibility/2006">
              <mc:Choice xmlns:v="urn:schemas-microsoft-com:vml" Requires="v">
                <p:oleObj spid="_x0000_s45117" name="Grafico" r:id="rId5" imgW="3040380" imgH="3436620" progId="Excel.Sheet.8">
                  <p:embed/>
                </p:oleObj>
              </mc:Choice>
              <mc:Fallback>
                <p:oleObj name="Grafico" r:id="rId5" imgW="3040380" imgH="3436620" progId="Excel.Sheet.8">
                  <p:embed/>
                  <p:pic>
                    <p:nvPicPr>
                      <p:cNvPr id="0"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9688" y="2420938"/>
                        <a:ext cx="3794125" cy="429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106" name="Segnaposto numero diapositiva 57">
            <a:extLst>
              <a:ext uri="{FF2B5EF4-FFF2-40B4-BE49-F238E27FC236}">
                <a16:creationId xmlns:a16="http://schemas.microsoft.com/office/drawing/2014/main" id="{FD537449-DD90-4B1B-A29D-27C7429E8F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91DAC20-003E-4BC6-9E0F-EF57099192B5}" type="slidenum">
              <a:rPr lang="it-IT" altLang="it-IT" sz="1400"/>
              <a:pPr eaLnBrk="1" hangingPunct="1"/>
              <a:t>53</a:t>
            </a:fld>
            <a:endParaRPr lang="it-IT" altLang="it-IT" sz="1400"/>
          </a:p>
        </p:txBody>
      </p:sp>
      <p:sp>
        <p:nvSpPr>
          <p:cNvPr id="45108" name="Rettangolo 59">
            <a:extLst>
              <a:ext uri="{FF2B5EF4-FFF2-40B4-BE49-F238E27FC236}">
                <a16:creationId xmlns:a16="http://schemas.microsoft.com/office/drawing/2014/main" id="{DE93A9D3-52AE-45F8-9BD0-A880A39E61A1}"/>
              </a:ext>
            </a:extLst>
          </p:cNvPr>
          <p:cNvSpPr>
            <a:spLocks noChangeArrowheads="1"/>
          </p:cNvSpPr>
          <p:nvPr/>
        </p:nvSpPr>
        <p:spPr bwMode="auto">
          <a:xfrm>
            <a:off x="214313" y="3071813"/>
            <a:ext cx="36433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All’aumentare della quota l’eccesso di potenza si riduce, in quanto la potenza disponibile diminuisce per tutti i sistemi propulsivi, mentre la potenza necessaria aumenta.</a:t>
            </a:r>
          </a:p>
          <a:p>
            <a:pPr algn="just" eaLnBrk="1" hangingPunct="1"/>
            <a:r>
              <a:rPr lang="it-IT" altLang="it-IT" sz="1800"/>
              <a:t>Conseguentemente il max RC (massimo rateo di salita) si riduce con la quota (vedi esempio).</a:t>
            </a:r>
          </a:p>
          <a:p>
            <a:pPr algn="just" eaLnBrk="1" hangingPunct="1"/>
            <a:r>
              <a:rPr lang="it-IT" altLang="it-IT" sz="1800"/>
              <a:t>Ci sarà una quota alla quale il massimo rateo è =0 , detta appunto quota di tangenza teorica (</a:t>
            </a:r>
            <a:r>
              <a:rPr lang="it-IT" altLang="it-IT" sz="1800" i="1"/>
              <a:t>absolute ceiling</a:t>
            </a:r>
            <a:r>
              <a:rPr lang="it-IT" altLang="it-IT" sz="1800"/>
              <a:t>)</a:t>
            </a:r>
          </a:p>
        </p:txBody>
      </p:sp>
      <p:cxnSp>
        <p:nvCxnSpPr>
          <p:cNvPr id="62" name="Connettore 2 61">
            <a:extLst>
              <a:ext uri="{FF2B5EF4-FFF2-40B4-BE49-F238E27FC236}">
                <a16:creationId xmlns:a16="http://schemas.microsoft.com/office/drawing/2014/main" id="{33970757-4CBC-4CE6-9E33-DA6C52DEDA61}"/>
              </a:ext>
            </a:extLst>
          </p:cNvPr>
          <p:cNvCxnSpPr/>
          <p:nvPr/>
        </p:nvCxnSpPr>
        <p:spPr>
          <a:xfrm rot="10800000">
            <a:off x="4714875" y="3286125"/>
            <a:ext cx="2428875"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45110" name="Rettangolo 64">
            <a:extLst>
              <a:ext uri="{FF2B5EF4-FFF2-40B4-BE49-F238E27FC236}">
                <a16:creationId xmlns:a16="http://schemas.microsoft.com/office/drawing/2014/main" id="{5F41D034-4967-4532-82E8-4BDC9250BEAD}"/>
              </a:ext>
            </a:extLst>
          </p:cNvPr>
          <p:cNvSpPr>
            <a:spLocks noChangeArrowheads="1"/>
          </p:cNvSpPr>
          <p:nvPr/>
        </p:nvSpPr>
        <p:spPr bwMode="auto">
          <a:xfrm>
            <a:off x="6083300" y="3273425"/>
            <a:ext cx="1631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tangenza teorica </a:t>
            </a:r>
          </a:p>
          <a:p>
            <a:pPr eaLnBrk="1" hangingPunct="1"/>
            <a:r>
              <a:rPr lang="it-IT" altLang="it-IT" sz="1600"/>
              <a:t>(</a:t>
            </a:r>
            <a:r>
              <a:rPr lang="it-IT" altLang="it-IT" sz="1600" i="1"/>
              <a:t>absolute ceiling</a:t>
            </a:r>
            <a:r>
              <a:rPr lang="it-IT" altLang="it-IT" sz="1600"/>
              <a:t>)</a:t>
            </a:r>
          </a:p>
        </p:txBody>
      </p:sp>
      <p:sp>
        <p:nvSpPr>
          <p:cNvPr id="55" name="Rettangolo 54">
            <a:extLst>
              <a:ext uri="{FF2B5EF4-FFF2-40B4-BE49-F238E27FC236}">
                <a16:creationId xmlns:a16="http://schemas.microsoft.com/office/drawing/2014/main" id="{7933BB5E-1E71-47CC-9BA2-8D24E79365FB}"/>
              </a:ext>
            </a:extLst>
          </p:cNvPr>
          <p:cNvSpPr/>
          <p:nvPr/>
        </p:nvSpPr>
        <p:spPr>
          <a:xfrm>
            <a:off x="7572375" y="857250"/>
            <a:ext cx="419100" cy="339725"/>
          </a:xfrm>
          <a:prstGeom prst="rect">
            <a:avLst/>
          </a:prstGeom>
          <a:solidFill>
            <a:schemeClr val="bg1"/>
          </a:solidFill>
        </p:spPr>
        <p:txBody>
          <a:bodyPr wrap="none">
            <a:spAutoFit/>
          </a:bodyPr>
          <a:lstStyle/>
          <a:p>
            <a:pPr>
              <a:defRPr/>
            </a:pPr>
            <a:r>
              <a:rPr lang="it-IT" sz="1600" dirty="0" err="1">
                <a:latin typeface="Symbol" pitchFamily="18" charset="2"/>
              </a:rPr>
              <a:t>P</a:t>
            </a:r>
            <a:r>
              <a:rPr lang="it-IT" sz="1200" dirty="0" err="1">
                <a:latin typeface="+mn-lt"/>
              </a:rPr>
              <a:t>n</a:t>
            </a:r>
            <a:endParaRPr lang="it-IT" sz="1600" dirty="0">
              <a:latin typeface="Symbol" pitchFamily="18" charset="2"/>
            </a:endParaRPr>
          </a:p>
        </p:txBody>
      </p:sp>
      <p:sp>
        <p:nvSpPr>
          <p:cNvPr id="56" name="Rettangolo 55">
            <a:extLst>
              <a:ext uri="{FF2B5EF4-FFF2-40B4-BE49-F238E27FC236}">
                <a16:creationId xmlns:a16="http://schemas.microsoft.com/office/drawing/2014/main" id="{C70D7512-2EA0-4E25-8C96-56C6C986F93C}"/>
              </a:ext>
            </a:extLst>
          </p:cNvPr>
          <p:cNvSpPr/>
          <p:nvPr/>
        </p:nvSpPr>
        <p:spPr>
          <a:xfrm>
            <a:off x="7572375" y="285750"/>
            <a:ext cx="419100" cy="338138"/>
          </a:xfrm>
          <a:prstGeom prst="rect">
            <a:avLst/>
          </a:prstGeom>
          <a:solidFill>
            <a:schemeClr val="bg1"/>
          </a:solidFill>
        </p:spPr>
        <p:txBody>
          <a:bodyPr wrap="none">
            <a:spAutoFit/>
          </a:bodyPr>
          <a:lstStyle/>
          <a:p>
            <a:pPr>
              <a:defRPr/>
            </a:pPr>
            <a:r>
              <a:rPr lang="it-IT" sz="1600" dirty="0">
                <a:latin typeface="Symbol" pitchFamily="18" charset="2"/>
              </a:rPr>
              <a:t>P</a:t>
            </a:r>
            <a:r>
              <a:rPr lang="it-IT" sz="1200" dirty="0">
                <a:latin typeface="+mn-lt"/>
              </a:rPr>
              <a:t>d</a:t>
            </a:r>
            <a:endParaRPr lang="it-IT" sz="1600" dirty="0">
              <a:latin typeface="Symbol" pitchFamily="18" charset="2"/>
            </a:endParaRPr>
          </a:p>
        </p:txBody>
      </p:sp>
      <p:sp>
        <p:nvSpPr>
          <p:cNvPr id="57" name="Segnaposto piè di pagina 4">
            <a:extLst>
              <a:ext uri="{FF2B5EF4-FFF2-40B4-BE49-F238E27FC236}">
                <a16:creationId xmlns:a16="http://schemas.microsoft.com/office/drawing/2014/main" id="{D8B34D9F-5B23-4569-9E54-60AF58D7F71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3" name="Rectangle 2">
            <a:extLst>
              <a:ext uri="{FF2B5EF4-FFF2-40B4-BE49-F238E27FC236}">
                <a16:creationId xmlns:a16="http://schemas.microsoft.com/office/drawing/2014/main" id="{FC70C198-A31E-4C4D-AFF6-7A8465FF3E5E}"/>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46094" name="Rectangle 3">
            <a:extLst>
              <a:ext uri="{FF2B5EF4-FFF2-40B4-BE49-F238E27FC236}">
                <a16:creationId xmlns:a16="http://schemas.microsoft.com/office/drawing/2014/main" id="{C1E0D328-8D0E-462C-B966-395B72239C18}"/>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095" name="Rectangle 4">
            <a:extLst>
              <a:ext uri="{FF2B5EF4-FFF2-40B4-BE49-F238E27FC236}">
                <a16:creationId xmlns:a16="http://schemas.microsoft.com/office/drawing/2014/main" id="{FDA593C5-C0F4-4ABB-8848-5D48FD49B4CB}"/>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096" name="Rectangle 5">
            <a:extLst>
              <a:ext uri="{FF2B5EF4-FFF2-40B4-BE49-F238E27FC236}">
                <a16:creationId xmlns:a16="http://schemas.microsoft.com/office/drawing/2014/main" id="{ABBF4580-1331-44DA-BE11-EA61FD0C8637}"/>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097" name="Rectangle 6">
            <a:extLst>
              <a:ext uri="{FF2B5EF4-FFF2-40B4-BE49-F238E27FC236}">
                <a16:creationId xmlns:a16="http://schemas.microsoft.com/office/drawing/2014/main" id="{C9425066-7DA3-47A0-8105-6617F953D58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098" name="Rectangle 7">
            <a:extLst>
              <a:ext uri="{FF2B5EF4-FFF2-40B4-BE49-F238E27FC236}">
                <a16:creationId xmlns:a16="http://schemas.microsoft.com/office/drawing/2014/main" id="{1256AC49-F734-4360-BB08-D34E3D2F61A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099" name="Rectangle 8">
            <a:extLst>
              <a:ext uri="{FF2B5EF4-FFF2-40B4-BE49-F238E27FC236}">
                <a16:creationId xmlns:a16="http://schemas.microsoft.com/office/drawing/2014/main" id="{F738FEC8-7C7E-4EFE-AF94-605CA478593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0" name="Rectangle 9">
            <a:extLst>
              <a:ext uri="{FF2B5EF4-FFF2-40B4-BE49-F238E27FC236}">
                <a16:creationId xmlns:a16="http://schemas.microsoft.com/office/drawing/2014/main" id="{ED0CACDD-DD98-4C2D-B9DD-1D2EFEAB0A5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1" name="Rectangle 10">
            <a:extLst>
              <a:ext uri="{FF2B5EF4-FFF2-40B4-BE49-F238E27FC236}">
                <a16:creationId xmlns:a16="http://schemas.microsoft.com/office/drawing/2014/main" id="{3CFDC658-97B0-4120-8725-559292BA4D6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2" name="Rectangle 11">
            <a:extLst>
              <a:ext uri="{FF2B5EF4-FFF2-40B4-BE49-F238E27FC236}">
                <a16:creationId xmlns:a16="http://schemas.microsoft.com/office/drawing/2014/main" id="{4C143B92-744F-4042-91FA-7D18C50F8E1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3" name="Rectangle 12">
            <a:extLst>
              <a:ext uri="{FF2B5EF4-FFF2-40B4-BE49-F238E27FC236}">
                <a16:creationId xmlns:a16="http://schemas.microsoft.com/office/drawing/2014/main" id="{7495CA62-F5B6-46A4-ACD8-A2842FE6600C}"/>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4" name="Rectangle 13">
            <a:extLst>
              <a:ext uri="{FF2B5EF4-FFF2-40B4-BE49-F238E27FC236}">
                <a16:creationId xmlns:a16="http://schemas.microsoft.com/office/drawing/2014/main" id="{A25A2C86-CAD0-44F0-BD3B-9DF852647844}"/>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5" name="Rectangle 14">
            <a:extLst>
              <a:ext uri="{FF2B5EF4-FFF2-40B4-BE49-F238E27FC236}">
                <a16:creationId xmlns:a16="http://schemas.microsoft.com/office/drawing/2014/main" id="{E766C126-FC8C-4EAC-8153-F0C5F98A328E}"/>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6" name="Rectangle 15">
            <a:extLst>
              <a:ext uri="{FF2B5EF4-FFF2-40B4-BE49-F238E27FC236}">
                <a16:creationId xmlns:a16="http://schemas.microsoft.com/office/drawing/2014/main" id="{381D1E29-108E-45A2-8546-547E082A3BB2}"/>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7" name="Rectangle 16">
            <a:extLst>
              <a:ext uri="{FF2B5EF4-FFF2-40B4-BE49-F238E27FC236}">
                <a16:creationId xmlns:a16="http://schemas.microsoft.com/office/drawing/2014/main" id="{FD1B1088-5B65-4CA1-8DC2-BB694EB2829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8" name="Rectangle 17">
            <a:extLst>
              <a:ext uri="{FF2B5EF4-FFF2-40B4-BE49-F238E27FC236}">
                <a16:creationId xmlns:a16="http://schemas.microsoft.com/office/drawing/2014/main" id="{CAD77A39-436E-4BB4-94D3-403569086B74}"/>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09" name="Rectangle 18">
            <a:extLst>
              <a:ext uri="{FF2B5EF4-FFF2-40B4-BE49-F238E27FC236}">
                <a16:creationId xmlns:a16="http://schemas.microsoft.com/office/drawing/2014/main" id="{9AFCA7AA-8521-47A2-9C38-39A432CD71F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0" name="Rectangle 19">
            <a:extLst>
              <a:ext uri="{FF2B5EF4-FFF2-40B4-BE49-F238E27FC236}">
                <a16:creationId xmlns:a16="http://schemas.microsoft.com/office/drawing/2014/main" id="{59458463-EDC9-4E9C-A8CA-35AEE6F9F56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1" name="Rectangle 20">
            <a:extLst>
              <a:ext uri="{FF2B5EF4-FFF2-40B4-BE49-F238E27FC236}">
                <a16:creationId xmlns:a16="http://schemas.microsoft.com/office/drawing/2014/main" id="{3398110C-0BD2-4D5E-AA04-1EE67C2DCB2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2" name="Rectangle 21">
            <a:extLst>
              <a:ext uri="{FF2B5EF4-FFF2-40B4-BE49-F238E27FC236}">
                <a16:creationId xmlns:a16="http://schemas.microsoft.com/office/drawing/2014/main" id="{1D8F4815-1FFF-40E5-BE2D-EADBB13AFA0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3" name="Rectangle 22">
            <a:extLst>
              <a:ext uri="{FF2B5EF4-FFF2-40B4-BE49-F238E27FC236}">
                <a16:creationId xmlns:a16="http://schemas.microsoft.com/office/drawing/2014/main" id="{2EDF07A2-7D9A-4D2B-88FE-3B7430425AC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4" name="Rectangle 23">
            <a:extLst>
              <a:ext uri="{FF2B5EF4-FFF2-40B4-BE49-F238E27FC236}">
                <a16:creationId xmlns:a16="http://schemas.microsoft.com/office/drawing/2014/main" id="{07AF885A-5DCB-492D-96C7-FC686E3467D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5" name="Rectangle 24">
            <a:extLst>
              <a:ext uri="{FF2B5EF4-FFF2-40B4-BE49-F238E27FC236}">
                <a16:creationId xmlns:a16="http://schemas.microsoft.com/office/drawing/2014/main" id="{F92CDB19-3CC2-48A3-B047-11B1C80A3129}"/>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6" name="Rectangle 25">
            <a:extLst>
              <a:ext uri="{FF2B5EF4-FFF2-40B4-BE49-F238E27FC236}">
                <a16:creationId xmlns:a16="http://schemas.microsoft.com/office/drawing/2014/main" id="{1763A0ED-3C3C-4902-86BC-EAC4753E68A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7" name="Rectangle 26">
            <a:extLst>
              <a:ext uri="{FF2B5EF4-FFF2-40B4-BE49-F238E27FC236}">
                <a16:creationId xmlns:a16="http://schemas.microsoft.com/office/drawing/2014/main" id="{9704289D-EC8D-401B-9CE7-E3FAD6D97C38}"/>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8" name="Rectangle 27">
            <a:extLst>
              <a:ext uri="{FF2B5EF4-FFF2-40B4-BE49-F238E27FC236}">
                <a16:creationId xmlns:a16="http://schemas.microsoft.com/office/drawing/2014/main" id="{BDC96F11-7898-4D15-9EEE-52660FC72B1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19" name="Rectangle 28">
            <a:extLst>
              <a:ext uri="{FF2B5EF4-FFF2-40B4-BE49-F238E27FC236}">
                <a16:creationId xmlns:a16="http://schemas.microsoft.com/office/drawing/2014/main" id="{6418354C-7047-46F7-944A-87A4A773DED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20" name="Rectangle 29">
            <a:extLst>
              <a:ext uri="{FF2B5EF4-FFF2-40B4-BE49-F238E27FC236}">
                <a16:creationId xmlns:a16="http://schemas.microsoft.com/office/drawing/2014/main" id="{7C41B957-098C-422F-830A-8CE5F221174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21" name="Rectangle 30">
            <a:extLst>
              <a:ext uri="{FF2B5EF4-FFF2-40B4-BE49-F238E27FC236}">
                <a16:creationId xmlns:a16="http://schemas.microsoft.com/office/drawing/2014/main" id="{32B9EF98-FC08-40E1-9967-D01F1D9446D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22" name="Rectangle 31">
            <a:extLst>
              <a:ext uri="{FF2B5EF4-FFF2-40B4-BE49-F238E27FC236}">
                <a16:creationId xmlns:a16="http://schemas.microsoft.com/office/drawing/2014/main" id="{687C9D8E-7838-4846-B9D8-EA235641547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6082" name="Object 32">
            <a:extLst>
              <a:ext uri="{FF2B5EF4-FFF2-40B4-BE49-F238E27FC236}">
                <a16:creationId xmlns:a16="http://schemas.microsoft.com/office/drawing/2014/main" id="{2CC5EFCE-0171-43A5-B76E-84B0A8ED7899}"/>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46212"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33">
            <a:extLst>
              <a:ext uri="{FF2B5EF4-FFF2-40B4-BE49-F238E27FC236}">
                <a16:creationId xmlns:a16="http://schemas.microsoft.com/office/drawing/2014/main" id="{C40A0A4C-A05D-4E0A-9836-037EA1BF06FD}"/>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46213"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4" name="Object 34">
            <a:extLst>
              <a:ext uri="{FF2B5EF4-FFF2-40B4-BE49-F238E27FC236}">
                <a16:creationId xmlns:a16="http://schemas.microsoft.com/office/drawing/2014/main" id="{7FDE6F78-918F-40CE-8BAB-6852B3A45613}"/>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46214"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23" name="Rectangle 35">
            <a:extLst>
              <a:ext uri="{FF2B5EF4-FFF2-40B4-BE49-F238E27FC236}">
                <a16:creationId xmlns:a16="http://schemas.microsoft.com/office/drawing/2014/main" id="{1357172B-10C3-4C8B-9076-80A49A2418B8}"/>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46085" name="Object 36">
            <a:extLst>
              <a:ext uri="{FF2B5EF4-FFF2-40B4-BE49-F238E27FC236}">
                <a16:creationId xmlns:a16="http://schemas.microsoft.com/office/drawing/2014/main" id="{181CA7BE-D3C7-4DFB-A4F0-FA43F8F12424}"/>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46215"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6" name="Object 37">
            <a:extLst>
              <a:ext uri="{FF2B5EF4-FFF2-40B4-BE49-F238E27FC236}">
                <a16:creationId xmlns:a16="http://schemas.microsoft.com/office/drawing/2014/main" id="{EF04DBE0-E428-4DA9-990B-D0C243D6615D}"/>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46216"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7" name="Object 38">
            <a:extLst>
              <a:ext uri="{FF2B5EF4-FFF2-40B4-BE49-F238E27FC236}">
                <a16:creationId xmlns:a16="http://schemas.microsoft.com/office/drawing/2014/main" id="{F58DA9F8-9DE4-406F-8D5F-E132825E9112}"/>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46217"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24" name="Rectangle 39">
            <a:extLst>
              <a:ext uri="{FF2B5EF4-FFF2-40B4-BE49-F238E27FC236}">
                <a16:creationId xmlns:a16="http://schemas.microsoft.com/office/drawing/2014/main" id="{2E4DAA1F-5EA9-4DA4-85F7-3ADF6FECB0DF}"/>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46125" name="Rectangle 42">
            <a:extLst>
              <a:ext uri="{FF2B5EF4-FFF2-40B4-BE49-F238E27FC236}">
                <a16:creationId xmlns:a16="http://schemas.microsoft.com/office/drawing/2014/main" id="{560381DF-5A3C-4B78-93AE-1C56EBEE664D}"/>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26" name="Rectangle 43">
            <a:extLst>
              <a:ext uri="{FF2B5EF4-FFF2-40B4-BE49-F238E27FC236}">
                <a16:creationId xmlns:a16="http://schemas.microsoft.com/office/drawing/2014/main" id="{CF71FE35-C641-4B06-8063-D201A53C35B4}"/>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27" name="Rectangle 44">
            <a:extLst>
              <a:ext uri="{FF2B5EF4-FFF2-40B4-BE49-F238E27FC236}">
                <a16:creationId xmlns:a16="http://schemas.microsoft.com/office/drawing/2014/main" id="{62ADA20D-C4E2-4861-B415-DBBFF9FC706E}"/>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28" name="Rectangle 45">
            <a:extLst>
              <a:ext uri="{FF2B5EF4-FFF2-40B4-BE49-F238E27FC236}">
                <a16:creationId xmlns:a16="http://schemas.microsoft.com/office/drawing/2014/main" id="{549F799B-0738-41CD-97AD-67D0C73B6A82}"/>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29" name="Rectangle 46">
            <a:extLst>
              <a:ext uri="{FF2B5EF4-FFF2-40B4-BE49-F238E27FC236}">
                <a16:creationId xmlns:a16="http://schemas.microsoft.com/office/drawing/2014/main" id="{B8A80069-F49C-4D54-B5CA-F9545CE3ED88}"/>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46130" name="Rectangle 47">
            <a:extLst>
              <a:ext uri="{FF2B5EF4-FFF2-40B4-BE49-F238E27FC236}">
                <a16:creationId xmlns:a16="http://schemas.microsoft.com/office/drawing/2014/main" id="{97C87B98-E315-4DA7-9F12-F66B6C108AA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31" name="Rectangle 48">
            <a:extLst>
              <a:ext uri="{FF2B5EF4-FFF2-40B4-BE49-F238E27FC236}">
                <a16:creationId xmlns:a16="http://schemas.microsoft.com/office/drawing/2014/main" id="{98F6D4D0-9C96-4943-A8A5-6DBAE351E67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32" name="Rectangle 49">
            <a:extLst>
              <a:ext uri="{FF2B5EF4-FFF2-40B4-BE49-F238E27FC236}">
                <a16:creationId xmlns:a16="http://schemas.microsoft.com/office/drawing/2014/main" id="{09AA9799-24A5-4F32-8CFD-F2A0C87990DB}"/>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33" name="Rectangle 50">
            <a:extLst>
              <a:ext uri="{FF2B5EF4-FFF2-40B4-BE49-F238E27FC236}">
                <a16:creationId xmlns:a16="http://schemas.microsoft.com/office/drawing/2014/main" id="{C2241665-43DE-455F-A412-C1C9FF881F5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34" name="Rectangle 51">
            <a:extLst>
              <a:ext uri="{FF2B5EF4-FFF2-40B4-BE49-F238E27FC236}">
                <a16:creationId xmlns:a16="http://schemas.microsoft.com/office/drawing/2014/main" id="{6753DAD2-9AA5-45FE-A539-05C63DA0156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35" name="Rectangle 52">
            <a:extLst>
              <a:ext uri="{FF2B5EF4-FFF2-40B4-BE49-F238E27FC236}">
                <a16:creationId xmlns:a16="http://schemas.microsoft.com/office/drawing/2014/main" id="{513E0B77-00F9-49AF-B6E6-BA73E741AA7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36" name="Rectangle 53">
            <a:extLst>
              <a:ext uri="{FF2B5EF4-FFF2-40B4-BE49-F238E27FC236}">
                <a16:creationId xmlns:a16="http://schemas.microsoft.com/office/drawing/2014/main" id="{0A635929-01A8-46F1-94A7-1B6EE8A670A8}"/>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37" name="Rectangle 54">
            <a:extLst>
              <a:ext uri="{FF2B5EF4-FFF2-40B4-BE49-F238E27FC236}">
                <a16:creationId xmlns:a16="http://schemas.microsoft.com/office/drawing/2014/main" id="{51BA1792-340F-41E5-9800-E89EC8D5BF74}"/>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38" name="Rectangle 55">
            <a:extLst>
              <a:ext uri="{FF2B5EF4-FFF2-40B4-BE49-F238E27FC236}">
                <a16:creationId xmlns:a16="http://schemas.microsoft.com/office/drawing/2014/main" id="{8CF5AAD8-8989-4D42-B110-B4F48781A02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39" name="Rectangle 56">
            <a:extLst>
              <a:ext uri="{FF2B5EF4-FFF2-40B4-BE49-F238E27FC236}">
                <a16:creationId xmlns:a16="http://schemas.microsoft.com/office/drawing/2014/main" id="{87CD9F4D-3569-40BA-90DA-B43634B69E95}"/>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6140" name="Segnaposto numero diapositiva 56">
            <a:extLst>
              <a:ext uri="{FF2B5EF4-FFF2-40B4-BE49-F238E27FC236}">
                <a16:creationId xmlns:a16="http://schemas.microsoft.com/office/drawing/2014/main" id="{4C71A6B0-3404-43FA-B5B8-4E884348B3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85DF767-2565-41A3-A620-451C87D05D40}" type="slidenum">
              <a:rPr lang="it-IT" altLang="it-IT" sz="1400"/>
              <a:pPr eaLnBrk="1" hangingPunct="1"/>
              <a:t>54</a:t>
            </a:fld>
            <a:endParaRPr lang="it-IT" altLang="it-IT" sz="1400"/>
          </a:p>
        </p:txBody>
      </p:sp>
      <p:sp>
        <p:nvSpPr>
          <p:cNvPr id="46142" name="Rettangolo 58">
            <a:extLst>
              <a:ext uri="{FF2B5EF4-FFF2-40B4-BE49-F238E27FC236}">
                <a16:creationId xmlns:a16="http://schemas.microsoft.com/office/drawing/2014/main" id="{3D6CA794-495F-4298-BD0F-91356BCE845A}"/>
              </a:ext>
            </a:extLst>
          </p:cNvPr>
          <p:cNvSpPr>
            <a:spLocks noChangeArrowheads="1"/>
          </p:cNvSpPr>
          <p:nvPr/>
        </p:nvSpPr>
        <p:spPr bwMode="auto">
          <a:xfrm>
            <a:off x="0" y="357188"/>
            <a:ext cx="4527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u="sng"/>
              <a:t>Come ricavare la quota di tangenza</a:t>
            </a:r>
            <a:endParaRPr lang="it-IT" altLang="it-IT" u="sng"/>
          </a:p>
        </p:txBody>
      </p:sp>
      <p:graphicFrame>
        <p:nvGraphicFramePr>
          <p:cNvPr id="46088" name="Object 8">
            <a:extLst>
              <a:ext uri="{FF2B5EF4-FFF2-40B4-BE49-F238E27FC236}">
                <a16:creationId xmlns:a16="http://schemas.microsoft.com/office/drawing/2014/main" id="{9B9C8337-1F16-429C-8698-867291C65AEF}"/>
              </a:ext>
            </a:extLst>
          </p:cNvPr>
          <p:cNvGraphicFramePr>
            <a:graphicFrameLocks noChangeAspect="1"/>
          </p:cNvGraphicFramePr>
          <p:nvPr/>
        </p:nvGraphicFramePr>
        <p:xfrm>
          <a:off x="214313" y="3643313"/>
          <a:ext cx="1965325" cy="400050"/>
        </p:xfrm>
        <a:graphic>
          <a:graphicData uri="http://schemas.openxmlformats.org/presentationml/2006/ole">
            <mc:AlternateContent xmlns:mc="http://schemas.openxmlformats.org/markup-compatibility/2006">
              <mc:Choice xmlns:v="urn:schemas-microsoft-com:vml" Requires="v">
                <p:oleObj spid="_x0000_s46218" name="Equazione" r:id="rId12" imgW="1054080" imgH="215640" progId="Equation.3">
                  <p:embed/>
                </p:oleObj>
              </mc:Choice>
              <mc:Fallback>
                <p:oleObj name="Equazione" r:id="rId12" imgW="1054080" imgH="21564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4313" y="3643313"/>
                        <a:ext cx="1965325" cy="4000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43" name="Rettangolo 60">
            <a:extLst>
              <a:ext uri="{FF2B5EF4-FFF2-40B4-BE49-F238E27FC236}">
                <a16:creationId xmlns:a16="http://schemas.microsoft.com/office/drawing/2014/main" id="{94624D8B-EF88-4F7F-A50A-44C5B9EE1AAA}"/>
              </a:ext>
            </a:extLst>
          </p:cNvPr>
          <p:cNvSpPr>
            <a:spLocks noChangeArrowheads="1"/>
          </p:cNvSpPr>
          <p:nvPr/>
        </p:nvSpPr>
        <p:spPr bwMode="auto">
          <a:xfrm>
            <a:off x="4143375" y="0"/>
            <a:ext cx="184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a:t>Velivoli ad elica</a:t>
            </a:r>
            <a:endParaRPr lang="it-IT" altLang="it-IT" sz="2000"/>
          </a:p>
        </p:txBody>
      </p:sp>
      <p:sp>
        <p:nvSpPr>
          <p:cNvPr id="46144" name="Rettangolo 61">
            <a:extLst>
              <a:ext uri="{FF2B5EF4-FFF2-40B4-BE49-F238E27FC236}">
                <a16:creationId xmlns:a16="http://schemas.microsoft.com/office/drawing/2014/main" id="{4BF60C89-44DE-47FD-B58F-BC44E0AF0DD3}"/>
              </a:ext>
            </a:extLst>
          </p:cNvPr>
          <p:cNvSpPr>
            <a:spLocks noChangeArrowheads="1"/>
          </p:cNvSpPr>
          <p:nvPr/>
        </p:nvSpPr>
        <p:spPr bwMode="auto">
          <a:xfrm>
            <a:off x="71438" y="1214438"/>
            <a:ext cx="5715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n-US" altLang="it-IT" sz="1800"/>
              <a:t>Un primo modo per ricavare la quota di tangenza teorica (ma eventualmente anche quella pratica) è quello di estrapolare la relazione lineare (assumendo andamento lineare di RC_max con la quota) avendo calcolato il valore di RCmax a 2 quote, ad esempio a livello del mare e ad una quota pari a 6000 o 8000 m. Calcolato il valore a quota 0 (S/L), chiamato Rcmax_0 e calcolato il valore ad una quota elevata z scelta a piacere (Rcmax_z) : </a:t>
            </a:r>
          </a:p>
        </p:txBody>
      </p:sp>
      <p:cxnSp>
        <p:nvCxnSpPr>
          <p:cNvPr id="67" name="Connettore 1 66">
            <a:extLst>
              <a:ext uri="{FF2B5EF4-FFF2-40B4-BE49-F238E27FC236}">
                <a16:creationId xmlns:a16="http://schemas.microsoft.com/office/drawing/2014/main" id="{2E02B6CF-4797-4762-AC70-9A19BA4A5171}"/>
              </a:ext>
            </a:extLst>
          </p:cNvPr>
          <p:cNvCxnSpPr/>
          <p:nvPr/>
        </p:nvCxnSpPr>
        <p:spPr>
          <a:xfrm>
            <a:off x="6143625" y="714375"/>
            <a:ext cx="2000250" cy="1857375"/>
          </a:xfrm>
          <a:prstGeom prst="line">
            <a:avLst/>
          </a:prstGeom>
        </p:spPr>
        <p:style>
          <a:lnRef idx="1">
            <a:schemeClr val="dk1"/>
          </a:lnRef>
          <a:fillRef idx="0">
            <a:schemeClr val="dk1"/>
          </a:fillRef>
          <a:effectRef idx="0">
            <a:schemeClr val="dk1"/>
          </a:effectRef>
          <a:fontRef idx="minor">
            <a:schemeClr val="tx1"/>
          </a:fontRef>
        </p:style>
      </p:cxnSp>
      <p:cxnSp>
        <p:nvCxnSpPr>
          <p:cNvPr id="69" name="Connettore 2 68">
            <a:extLst>
              <a:ext uri="{FF2B5EF4-FFF2-40B4-BE49-F238E27FC236}">
                <a16:creationId xmlns:a16="http://schemas.microsoft.com/office/drawing/2014/main" id="{D6ED7BDE-E602-4006-B3E5-D0157E0B7922}"/>
              </a:ext>
            </a:extLst>
          </p:cNvPr>
          <p:cNvCxnSpPr/>
          <p:nvPr/>
        </p:nvCxnSpPr>
        <p:spPr>
          <a:xfrm rot="5400000" flipH="1" flipV="1">
            <a:off x="5072857" y="1499394"/>
            <a:ext cx="2286000" cy="1587"/>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70" name="Connettore 2 69">
            <a:extLst>
              <a:ext uri="{FF2B5EF4-FFF2-40B4-BE49-F238E27FC236}">
                <a16:creationId xmlns:a16="http://schemas.microsoft.com/office/drawing/2014/main" id="{5DEBB6E3-A414-44FD-AD81-1FBBAB7A865B}"/>
              </a:ext>
            </a:extLst>
          </p:cNvPr>
          <p:cNvCxnSpPr/>
          <p:nvPr/>
        </p:nvCxnSpPr>
        <p:spPr>
          <a:xfrm flipV="1">
            <a:off x="6143625" y="2571750"/>
            <a:ext cx="2643188" cy="9525"/>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73" name="Ovale 72">
            <a:extLst>
              <a:ext uri="{FF2B5EF4-FFF2-40B4-BE49-F238E27FC236}">
                <a16:creationId xmlns:a16="http://schemas.microsoft.com/office/drawing/2014/main" id="{70094C19-187D-4BED-BD8D-1983C6FB2090}"/>
              </a:ext>
            </a:extLst>
          </p:cNvPr>
          <p:cNvSpPr/>
          <p:nvPr/>
        </p:nvSpPr>
        <p:spPr>
          <a:xfrm>
            <a:off x="6858000" y="1357313"/>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74" name="Ovale 73">
            <a:extLst>
              <a:ext uri="{FF2B5EF4-FFF2-40B4-BE49-F238E27FC236}">
                <a16:creationId xmlns:a16="http://schemas.microsoft.com/office/drawing/2014/main" id="{D0467D54-B6B9-4E86-8D96-C3D33EF64D53}"/>
              </a:ext>
            </a:extLst>
          </p:cNvPr>
          <p:cNvSpPr/>
          <p:nvPr/>
        </p:nvSpPr>
        <p:spPr>
          <a:xfrm>
            <a:off x="8143875" y="2571750"/>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6150" name="CasellaDiTesto 75">
            <a:extLst>
              <a:ext uri="{FF2B5EF4-FFF2-40B4-BE49-F238E27FC236}">
                <a16:creationId xmlns:a16="http://schemas.microsoft.com/office/drawing/2014/main" id="{41A6AB6B-A58A-41F7-9B49-D18E870D61B1}"/>
              </a:ext>
            </a:extLst>
          </p:cNvPr>
          <p:cNvSpPr txBox="1">
            <a:spLocks noChangeArrowheads="1"/>
          </p:cNvSpPr>
          <p:nvPr/>
        </p:nvSpPr>
        <p:spPr bwMode="auto">
          <a:xfrm>
            <a:off x="8482013" y="2571750"/>
            <a:ext cx="733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RC_max</a:t>
            </a:r>
          </a:p>
        </p:txBody>
      </p:sp>
      <p:sp>
        <p:nvSpPr>
          <p:cNvPr id="46151" name="CasellaDiTesto 77">
            <a:extLst>
              <a:ext uri="{FF2B5EF4-FFF2-40B4-BE49-F238E27FC236}">
                <a16:creationId xmlns:a16="http://schemas.microsoft.com/office/drawing/2014/main" id="{6F4CCA23-22DF-4D6A-AA53-FDE0A3399FBE}"/>
              </a:ext>
            </a:extLst>
          </p:cNvPr>
          <p:cNvSpPr txBox="1">
            <a:spLocks noChangeArrowheads="1"/>
          </p:cNvSpPr>
          <p:nvPr/>
        </p:nvSpPr>
        <p:spPr bwMode="auto">
          <a:xfrm>
            <a:off x="5929313" y="285750"/>
            <a:ext cx="2746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z</a:t>
            </a:r>
          </a:p>
        </p:txBody>
      </p:sp>
      <p:cxnSp>
        <p:nvCxnSpPr>
          <p:cNvPr id="80" name="Connettore 1 79">
            <a:extLst>
              <a:ext uri="{FF2B5EF4-FFF2-40B4-BE49-F238E27FC236}">
                <a16:creationId xmlns:a16="http://schemas.microsoft.com/office/drawing/2014/main" id="{B4255028-FE0D-42C5-BC51-7B2F0F243688}"/>
              </a:ext>
            </a:extLst>
          </p:cNvPr>
          <p:cNvCxnSpPr/>
          <p:nvPr/>
        </p:nvCxnSpPr>
        <p:spPr>
          <a:xfrm>
            <a:off x="6215063" y="714375"/>
            <a:ext cx="1500187" cy="1588"/>
          </a:xfrm>
          <a:prstGeom prst="line">
            <a:avLst/>
          </a:prstGeom>
        </p:spPr>
        <p:style>
          <a:lnRef idx="1">
            <a:schemeClr val="accent1"/>
          </a:lnRef>
          <a:fillRef idx="0">
            <a:schemeClr val="accent1"/>
          </a:fillRef>
          <a:effectRef idx="0">
            <a:schemeClr val="accent1"/>
          </a:effectRef>
          <a:fontRef idx="minor">
            <a:schemeClr val="tx1"/>
          </a:fontRef>
        </p:style>
      </p:cxnSp>
      <p:sp>
        <p:nvSpPr>
          <p:cNvPr id="46153" name="CasellaDiTesto 80">
            <a:extLst>
              <a:ext uri="{FF2B5EF4-FFF2-40B4-BE49-F238E27FC236}">
                <a16:creationId xmlns:a16="http://schemas.microsoft.com/office/drawing/2014/main" id="{A70E5FBF-BF53-4E57-BF65-7B3119679EAC}"/>
              </a:ext>
            </a:extLst>
          </p:cNvPr>
          <p:cNvSpPr txBox="1">
            <a:spLocks noChangeArrowheads="1"/>
          </p:cNvSpPr>
          <p:nvPr/>
        </p:nvSpPr>
        <p:spPr bwMode="auto">
          <a:xfrm>
            <a:off x="7000875" y="500063"/>
            <a:ext cx="1682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Z</a:t>
            </a:r>
            <a:r>
              <a:rPr lang="it-IT" altLang="it-IT" sz="900"/>
              <a:t>TT</a:t>
            </a:r>
            <a:r>
              <a:rPr lang="it-IT" altLang="it-IT" sz="1200"/>
              <a:t> (quota tang teorica)</a:t>
            </a:r>
          </a:p>
        </p:txBody>
      </p:sp>
      <p:cxnSp>
        <p:nvCxnSpPr>
          <p:cNvPr id="82" name="Connettore 1 81">
            <a:extLst>
              <a:ext uri="{FF2B5EF4-FFF2-40B4-BE49-F238E27FC236}">
                <a16:creationId xmlns:a16="http://schemas.microsoft.com/office/drawing/2014/main" id="{F4390B72-F3C5-43B0-92EF-52EC6EF597E1}"/>
              </a:ext>
            </a:extLst>
          </p:cNvPr>
          <p:cNvCxnSpPr/>
          <p:nvPr/>
        </p:nvCxnSpPr>
        <p:spPr>
          <a:xfrm>
            <a:off x="6367463" y="927100"/>
            <a:ext cx="1500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Connettore 1 82">
            <a:extLst>
              <a:ext uri="{FF2B5EF4-FFF2-40B4-BE49-F238E27FC236}">
                <a16:creationId xmlns:a16="http://schemas.microsoft.com/office/drawing/2014/main" id="{5EFAD3BC-A240-4F78-911C-DE72275D3AFC}"/>
              </a:ext>
            </a:extLst>
          </p:cNvPr>
          <p:cNvCxnSpPr/>
          <p:nvPr/>
        </p:nvCxnSpPr>
        <p:spPr>
          <a:xfrm rot="5400000">
            <a:off x="5466556" y="1750219"/>
            <a:ext cx="1927225"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6156" name="CasellaDiTesto 86">
            <a:extLst>
              <a:ext uri="{FF2B5EF4-FFF2-40B4-BE49-F238E27FC236}">
                <a16:creationId xmlns:a16="http://schemas.microsoft.com/office/drawing/2014/main" id="{BB526A71-FC45-498C-84DE-7D3F51B7F729}"/>
              </a:ext>
            </a:extLst>
          </p:cNvPr>
          <p:cNvSpPr txBox="1">
            <a:spLocks noChangeArrowheads="1"/>
          </p:cNvSpPr>
          <p:nvPr/>
        </p:nvSpPr>
        <p:spPr bwMode="auto">
          <a:xfrm>
            <a:off x="7153275" y="866775"/>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Z</a:t>
            </a:r>
            <a:r>
              <a:rPr lang="it-IT" altLang="it-IT" sz="900"/>
              <a:t>TP</a:t>
            </a:r>
            <a:r>
              <a:rPr lang="it-IT" altLang="it-IT" sz="1200"/>
              <a:t> (quota tang pratica)</a:t>
            </a:r>
          </a:p>
        </p:txBody>
      </p:sp>
      <p:sp>
        <p:nvSpPr>
          <p:cNvPr id="46157" name="CasellaDiTesto 87">
            <a:extLst>
              <a:ext uri="{FF2B5EF4-FFF2-40B4-BE49-F238E27FC236}">
                <a16:creationId xmlns:a16="http://schemas.microsoft.com/office/drawing/2014/main" id="{0400A915-AFCA-4C40-BA09-B4DAD5569C1B}"/>
              </a:ext>
            </a:extLst>
          </p:cNvPr>
          <p:cNvSpPr txBox="1">
            <a:spLocks noChangeArrowheads="1"/>
          </p:cNvSpPr>
          <p:nvPr/>
        </p:nvSpPr>
        <p:spPr bwMode="auto">
          <a:xfrm>
            <a:off x="6143625" y="2714625"/>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0.5 m/s</a:t>
            </a:r>
          </a:p>
        </p:txBody>
      </p:sp>
      <p:sp>
        <p:nvSpPr>
          <p:cNvPr id="46158" name="Rettangolo 88">
            <a:extLst>
              <a:ext uri="{FF2B5EF4-FFF2-40B4-BE49-F238E27FC236}">
                <a16:creationId xmlns:a16="http://schemas.microsoft.com/office/drawing/2014/main" id="{3EC29943-F340-4828-9F6E-CF57FB859146}"/>
              </a:ext>
            </a:extLst>
          </p:cNvPr>
          <p:cNvSpPr>
            <a:spLocks noChangeArrowheads="1"/>
          </p:cNvSpPr>
          <p:nvPr/>
        </p:nvSpPr>
        <p:spPr bwMode="auto">
          <a:xfrm>
            <a:off x="3286125" y="3643313"/>
            <a:ext cx="517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1800"/>
              <a:t>con</a:t>
            </a:r>
            <a:endParaRPr lang="it-IT" altLang="it-IT" sz="1800"/>
          </a:p>
        </p:txBody>
      </p:sp>
      <p:graphicFrame>
        <p:nvGraphicFramePr>
          <p:cNvPr id="46089" name="Object 66">
            <a:extLst>
              <a:ext uri="{FF2B5EF4-FFF2-40B4-BE49-F238E27FC236}">
                <a16:creationId xmlns:a16="http://schemas.microsoft.com/office/drawing/2014/main" id="{863A99AA-505B-4AA3-A7CE-8EA9575BB525}"/>
              </a:ext>
            </a:extLst>
          </p:cNvPr>
          <p:cNvGraphicFramePr>
            <a:graphicFrameLocks noChangeAspect="1"/>
          </p:cNvGraphicFramePr>
          <p:nvPr/>
        </p:nvGraphicFramePr>
        <p:xfrm>
          <a:off x="3857625" y="3552825"/>
          <a:ext cx="1776413" cy="376238"/>
        </p:xfrm>
        <a:graphic>
          <a:graphicData uri="http://schemas.openxmlformats.org/presentationml/2006/ole">
            <mc:AlternateContent xmlns:mc="http://schemas.openxmlformats.org/markup-compatibility/2006">
              <mc:Choice xmlns:v="urn:schemas-microsoft-com:vml" Requires="v">
                <p:oleObj spid="_x0000_s46219" name="Equazione" r:id="rId14" imgW="952200" imgH="203040" progId="Equation.3">
                  <p:embed/>
                </p:oleObj>
              </mc:Choice>
              <mc:Fallback>
                <p:oleObj name="Equazione" r:id="rId14" imgW="952200" imgH="203040" progId="Equation.3">
                  <p:embed/>
                  <p:pic>
                    <p:nvPicPr>
                      <p:cNvPr id="0" name="Object 6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7625" y="3552825"/>
                        <a:ext cx="1776413" cy="376238"/>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2" name="Connettore 1 91">
            <a:extLst>
              <a:ext uri="{FF2B5EF4-FFF2-40B4-BE49-F238E27FC236}">
                <a16:creationId xmlns:a16="http://schemas.microsoft.com/office/drawing/2014/main" id="{DE23765F-5E4E-48BD-BD10-7DDCABCF4C96}"/>
              </a:ext>
            </a:extLst>
          </p:cNvPr>
          <p:cNvCxnSpPr/>
          <p:nvPr/>
        </p:nvCxnSpPr>
        <p:spPr>
          <a:xfrm rot="5400000">
            <a:off x="6071394" y="1994694"/>
            <a:ext cx="1709738" cy="635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6160" name="CasellaDiTesto 93">
            <a:extLst>
              <a:ext uri="{FF2B5EF4-FFF2-40B4-BE49-F238E27FC236}">
                <a16:creationId xmlns:a16="http://schemas.microsoft.com/office/drawing/2014/main" id="{832E1A38-A2DC-446B-A8BB-3A97233BD1E8}"/>
              </a:ext>
            </a:extLst>
          </p:cNvPr>
          <p:cNvSpPr txBox="1">
            <a:spLocks noChangeArrowheads="1"/>
          </p:cNvSpPr>
          <p:nvPr/>
        </p:nvSpPr>
        <p:spPr bwMode="auto">
          <a:xfrm>
            <a:off x="6786563" y="2786063"/>
            <a:ext cx="768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Rcmax_z</a:t>
            </a:r>
          </a:p>
        </p:txBody>
      </p:sp>
      <p:cxnSp>
        <p:nvCxnSpPr>
          <p:cNvPr id="95" name="Connettore 1 94">
            <a:extLst>
              <a:ext uri="{FF2B5EF4-FFF2-40B4-BE49-F238E27FC236}">
                <a16:creationId xmlns:a16="http://schemas.microsoft.com/office/drawing/2014/main" id="{1740AF84-B6A7-423B-BB6E-2335E6B1A993}"/>
              </a:ext>
            </a:extLst>
          </p:cNvPr>
          <p:cNvCxnSpPr/>
          <p:nvPr/>
        </p:nvCxnSpPr>
        <p:spPr>
          <a:xfrm>
            <a:off x="6643688" y="1357313"/>
            <a:ext cx="1714500" cy="1587"/>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6162" name="CasellaDiTesto 100">
            <a:extLst>
              <a:ext uri="{FF2B5EF4-FFF2-40B4-BE49-F238E27FC236}">
                <a16:creationId xmlns:a16="http://schemas.microsoft.com/office/drawing/2014/main" id="{33D39330-2363-438C-8393-A8C0EB7B9DD5}"/>
              </a:ext>
            </a:extLst>
          </p:cNvPr>
          <p:cNvSpPr txBox="1">
            <a:spLocks noChangeArrowheads="1"/>
          </p:cNvSpPr>
          <p:nvPr/>
        </p:nvSpPr>
        <p:spPr bwMode="auto">
          <a:xfrm>
            <a:off x="7643813" y="1357313"/>
            <a:ext cx="261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46163" name="CasellaDiTesto 101">
            <a:extLst>
              <a:ext uri="{FF2B5EF4-FFF2-40B4-BE49-F238E27FC236}">
                <a16:creationId xmlns:a16="http://schemas.microsoft.com/office/drawing/2014/main" id="{2706952F-0CF4-4C8B-8BBC-E732ABC6BD5D}"/>
              </a:ext>
            </a:extLst>
          </p:cNvPr>
          <p:cNvSpPr txBox="1">
            <a:spLocks noChangeArrowheads="1"/>
          </p:cNvSpPr>
          <p:nvPr/>
        </p:nvSpPr>
        <p:spPr bwMode="auto">
          <a:xfrm>
            <a:off x="7724775" y="2571750"/>
            <a:ext cx="776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Rcmax_0</a:t>
            </a:r>
          </a:p>
          <a:p>
            <a:pPr eaLnBrk="1" hangingPunct="1"/>
            <a:r>
              <a:rPr lang="it-IT" altLang="it-IT" sz="1200"/>
              <a:t>(@ S/L)</a:t>
            </a:r>
          </a:p>
        </p:txBody>
      </p:sp>
      <p:sp>
        <p:nvSpPr>
          <p:cNvPr id="46164" name="Rettangolo 102">
            <a:extLst>
              <a:ext uri="{FF2B5EF4-FFF2-40B4-BE49-F238E27FC236}">
                <a16:creationId xmlns:a16="http://schemas.microsoft.com/office/drawing/2014/main" id="{FE8E105C-CA87-4BD7-8388-CAFEC60051EA}"/>
              </a:ext>
            </a:extLst>
          </p:cNvPr>
          <p:cNvSpPr>
            <a:spLocks noChangeArrowheads="1"/>
          </p:cNvSpPr>
          <p:nvPr/>
        </p:nvSpPr>
        <p:spPr bwMode="auto">
          <a:xfrm>
            <a:off x="214313" y="4143375"/>
            <a:ext cx="86439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1800"/>
              <a:t>Con </a:t>
            </a:r>
            <a:r>
              <a:rPr lang="en-US" altLang="it-IT" sz="1800" b="1"/>
              <a:t>a </a:t>
            </a:r>
            <a:r>
              <a:rPr lang="en-US" altLang="it-IT" sz="1800"/>
              <a:t>si è indicato il termine noto e con </a:t>
            </a:r>
            <a:r>
              <a:rPr lang="en-US" altLang="it-IT" sz="1800" b="1"/>
              <a:t>b </a:t>
            </a:r>
            <a:r>
              <a:rPr lang="en-US" altLang="it-IT" sz="1800"/>
              <a:t>la pendenza della retta. Si può quindi ricavare sia la quota di tangenza teorica che quella pratica(ponendo l’equazione (1) rispettivamente =0 oppure =0.5 m/s):</a:t>
            </a:r>
          </a:p>
        </p:txBody>
      </p:sp>
      <p:graphicFrame>
        <p:nvGraphicFramePr>
          <p:cNvPr id="46090" name="Object 68">
            <a:extLst>
              <a:ext uri="{FF2B5EF4-FFF2-40B4-BE49-F238E27FC236}">
                <a16:creationId xmlns:a16="http://schemas.microsoft.com/office/drawing/2014/main" id="{3A943BAE-4864-4E89-A4CD-8FDA6EC67513}"/>
              </a:ext>
            </a:extLst>
          </p:cNvPr>
          <p:cNvGraphicFramePr>
            <a:graphicFrameLocks noChangeAspect="1"/>
          </p:cNvGraphicFramePr>
          <p:nvPr/>
        </p:nvGraphicFramePr>
        <p:xfrm>
          <a:off x="333375" y="5143500"/>
          <a:ext cx="1185863" cy="730250"/>
        </p:xfrm>
        <a:graphic>
          <a:graphicData uri="http://schemas.openxmlformats.org/presentationml/2006/ole">
            <mc:AlternateContent xmlns:mc="http://schemas.openxmlformats.org/markup-compatibility/2006">
              <mc:Choice xmlns:v="urn:schemas-microsoft-com:vml" Requires="v">
                <p:oleObj spid="_x0000_s46220" name="Equazione" r:id="rId16" imgW="634680" imgH="393480" progId="Equation.3">
                  <p:embed/>
                </p:oleObj>
              </mc:Choice>
              <mc:Fallback>
                <p:oleObj name="Equazione" r:id="rId16" imgW="634680" imgH="393480" progId="Equation.3">
                  <p:embed/>
                  <p:pic>
                    <p:nvPicPr>
                      <p:cNvPr id="0" name="Object 6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3375" y="5143500"/>
                        <a:ext cx="1185863" cy="7302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65" name="Rettangolo 104">
            <a:extLst>
              <a:ext uri="{FF2B5EF4-FFF2-40B4-BE49-F238E27FC236}">
                <a16:creationId xmlns:a16="http://schemas.microsoft.com/office/drawing/2014/main" id="{F01F8B61-AB6B-4300-97A9-0B283ABC875F}"/>
              </a:ext>
            </a:extLst>
          </p:cNvPr>
          <p:cNvSpPr>
            <a:spLocks noChangeArrowheads="1"/>
          </p:cNvSpPr>
          <p:nvPr/>
        </p:nvSpPr>
        <p:spPr bwMode="auto">
          <a:xfrm>
            <a:off x="2286000" y="3630613"/>
            <a:ext cx="768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1800" i="1"/>
              <a:t>Eq (1)</a:t>
            </a:r>
            <a:endParaRPr lang="it-IT" altLang="it-IT" sz="1800" i="1"/>
          </a:p>
        </p:txBody>
      </p:sp>
      <p:graphicFrame>
        <p:nvGraphicFramePr>
          <p:cNvPr id="46091" name="Object 69">
            <a:extLst>
              <a:ext uri="{FF2B5EF4-FFF2-40B4-BE49-F238E27FC236}">
                <a16:creationId xmlns:a16="http://schemas.microsoft.com/office/drawing/2014/main" id="{5340350D-B19D-4C61-A41B-BDEB59BE6A34}"/>
              </a:ext>
            </a:extLst>
          </p:cNvPr>
          <p:cNvGraphicFramePr>
            <a:graphicFrameLocks noChangeAspect="1"/>
          </p:cNvGraphicFramePr>
          <p:nvPr/>
        </p:nvGraphicFramePr>
        <p:xfrm>
          <a:off x="1978025" y="5143500"/>
          <a:ext cx="2582863" cy="730250"/>
        </p:xfrm>
        <a:graphic>
          <a:graphicData uri="http://schemas.openxmlformats.org/presentationml/2006/ole">
            <mc:AlternateContent xmlns:mc="http://schemas.openxmlformats.org/markup-compatibility/2006">
              <mc:Choice xmlns:v="urn:schemas-microsoft-com:vml" Requires="v">
                <p:oleObj spid="_x0000_s46221" name="Equazione" r:id="rId18" imgW="1384200" imgH="393480" progId="Equation.3">
                  <p:embed/>
                </p:oleObj>
              </mc:Choice>
              <mc:Fallback>
                <p:oleObj name="Equazione" r:id="rId18" imgW="1384200" imgH="393480" progId="Equation.3">
                  <p:embed/>
                  <p:pic>
                    <p:nvPicPr>
                      <p:cNvPr id="0" name="Object 6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78025" y="5143500"/>
                        <a:ext cx="2582863" cy="7302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66" name="Rettangolo 106">
            <a:extLst>
              <a:ext uri="{FF2B5EF4-FFF2-40B4-BE49-F238E27FC236}">
                <a16:creationId xmlns:a16="http://schemas.microsoft.com/office/drawing/2014/main" id="{356CD966-471B-4BF2-B824-5C41E6D677CD}"/>
              </a:ext>
            </a:extLst>
          </p:cNvPr>
          <p:cNvSpPr>
            <a:spLocks noChangeArrowheads="1"/>
          </p:cNvSpPr>
          <p:nvPr/>
        </p:nvSpPr>
        <p:spPr bwMode="auto">
          <a:xfrm>
            <a:off x="4786313" y="5072063"/>
            <a:ext cx="4143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1800"/>
              <a:t>Si noti che  </a:t>
            </a:r>
            <a:r>
              <a:rPr lang="en-US" altLang="it-IT" sz="1800" i="1"/>
              <a:t>a</a:t>
            </a:r>
            <a:r>
              <a:rPr lang="en-US" altLang="it-IT" sz="1800"/>
              <a:t>  ha le dimensioni di [m/s] e </a:t>
            </a:r>
            <a:r>
              <a:rPr lang="en-US" altLang="it-IT" sz="1800" i="1"/>
              <a:t>b</a:t>
            </a:r>
          </a:p>
          <a:p>
            <a:pPr eaLnBrk="1" hangingPunct="1"/>
            <a:r>
              <a:rPr lang="en-US" altLang="it-IT" sz="1800"/>
              <a:t>ha le dimensioni di [1/s], il risultato viene espresso in [m] </a:t>
            </a:r>
          </a:p>
        </p:txBody>
      </p:sp>
      <p:sp>
        <p:nvSpPr>
          <p:cNvPr id="46167" name="Rettangolo 107">
            <a:extLst>
              <a:ext uri="{FF2B5EF4-FFF2-40B4-BE49-F238E27FC236}">
                <a16:creationId xmlns:a16="http://schemas.microsoft.com/office/drawing/2014/main" id="{7457C965-E428-4163-9FA3-433FA2903101}"/>
              </a:ext>
            </a:extLst>
          </p:cNvPr>
          <p:cNvSpPr>
            <a:spLocks noChangeArrowheads="1"/>
          </p:cNvSpPr>
          <p:nvPr/>
        </p:nvSpPr>
        <p:spPr bwMode="auto">
          <a:xfrm>
            <a:off x="142875" y="785813"/>
            <a:ext cx="1820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Estrapolazione</a:t>
            </a:r>
            <a:endParaRPr lang="it-IT" altLang="it-IT" sz="2000" b="1" u="sng"/>
          </a:p>
        </p:txBody>
      </p:sp>
      <p:graphicFrame>
        <p:nvGraphicFramePr>
          <p:cNvPr id="46092" name="Object 67">
            <a:extLst>
              <a:ext uri="{FF2B5EF4-FFF2-40B4-BE49-F238E27FC236}">
                <a16:creationId xmlns:a16="http://schemas.microsoft.com/office/drawing/2014/main" id="{3009A430-5ED3-43E2-9C47-0A52C0069531}"/>
              </a:ext>
            </a:extLst>
          </p:cNvPr>
          <p:cNvGraphicFramePr>
            <a:graphicFrameLocks noChangeAspect="1"/>
          </p:cNvGraphicFramePr>
          <p:nvPr/>
        </p:nvGraphicFramePr>
        <p:xfrm>
          <a:off x="5715000" y="3357563"/>
          <a:ext cx="3386138" cy="728662"/>
        </p:xfrm>
        <a:graphic>
          <a:graphicData uri="http://schemas.openxmlformats.org/presentationml/2006/ole">
            <mc:AlternateContent xmlns:mc="http://schemas.openxmlformats.org/markup-compatibility/2006">
              <mc:Choice xmlns:v="urn:schemas-microsoft-com:vml" Requires="v">
                <p:oleObj spid="_x0000_s46222" name="Equazione" r:id="rId20" imgW="1815840" imgH="393480" progId="Equation.3">
                  <p:embed/>
                </p:oleObj>
              </mc:Choice>
              <mc:Fallback>
                <p:oleObj name="Equazione" r:id="rId20" imgW="1815840" imgH="393480" progId="Equation.3">
                  <p:embed/>
                  <p:pic>
                    <p:nvPicPr>
                      <p:cNvPr id="0" name="Object 6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15000" y="3357563"/>
                        <a:ext cx="3386138" cy="728662"/>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 name="Segnaposto piè di pagina 4">
            <a:extLst>
              <a:ext uri="{FF2B5EF4-FFF2-40B4-BE49-F238E27FC236}">
                <a16:creationId xmlns:a16="http://schemas.microsoft.com/office/drawing/2014/main" id="{4117D976-1792-4425-9492-BA3F4B95F226}"/>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8" name="Rectangle 2">
            <a:extLst>
              <a:ext uri="{FF2B5EF4-FFF2-40B4-BE49-F238E27FC236}">
                <a16:creationId xmlns:a16="http://schemas.microsoft.com/office/drawing/2014/main" id="{162CDC2B-2018-46FF-9F7D-65F242155537}"/>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47119" name="Rectangle 3">
            <a:extLst>
              <a:ext uri="{FF2B5EF4-FFF2-40B4-BE49-F238E27FC236}">
                <a16:creationId xmlns:a16="http://schemas.microsoft.com/office/drawing/2014/main" id="{80DF60C7-91CD-4C01-A0C5-094E55B84B99}"/>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0" name="Rectangle 4">
            <a:extLst>
              <a:ext uri="{FF2B5EF4-FFF2-40B4-BE49-F238E27FC236}">
                <a16:creationId xmlns:a16="http://schemas.microsoft.com/office/drawing/2014/main" id="{686F593F-0D1D-4ABD-B9B8-C87C334512FF}"/>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1" name="Rectangle 5">
            <a:extLst>
              <a:ext uri="{FF2B5EF4-FFF2-40B4-BE49-F238E27FC236}">
                <a16:creationId xmlns:a16="http://schemas.microsoft.com/office/drawing/2014/main" id="{79977EB8-8089-4236-BE5C-AE668FA33505}"/>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2" name="Rectangle 6">
            <a:extLst>
              <a:ext uri="{FF2B5EF4-FFF2-40B4-BE49-F238E27FC236}">
                <a16:creationId xmlns:a16="http://schemas.microsoft.com/office/drawing/2014/main" id="{EA87C340-56E9-4D93-95AE-DF3A065C0A1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3" name="Rectangle 7">
            <a:extLst>
              <a:ext uri="{FF2B5EF4-FFF2-40B4-BE49-F238E27FC236}">
                <a16:creationId xmlns:a16="http://schemas.microsoft.com/office/drawing/2014/main" id="{CE3748AF-961A-4D4D-ADE9-1718882B9F9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4" name="Rectangle 8">
            <a:extLst>
              <a:ext uri="{FF2B5EF4-FFF2-40B4-BE49-F238E27FC236}">
                <a16:creationId xmlns:a16="http://schemas.microsoft.com/office/drawing/2014/main" id="{EC937F90-B469-40E7-ADBD-87A2B642F75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5" name="Rectangle 9">
            <a:extLst>
              <a:ext uri="{FF2B5EF4-FFF2-40B4-BE49-F238E27FC236}">
                <a16:creationId xmlns:a16="http://schemas.microsoft.com/office/drawing/2014/main" id="{CDD59C97-D423-4F98-89C3-BB7FDFA6975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6" name="Rectangle 10">
            <a:extLst>
              <a:ext uri="{FF2B5EF4-FFF2-40B4-BE49-F238E27FC236}">
                <a16:creationId xmlns:a16="http://schemas.microsoft.com/office/drawing/2014/main" id="{40927D50-A61B-40C3-B27D-0151F65BE24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7" name="Rectangle 11">
            <a:extLst>
              <a:ext uri="{FF2B5EF4-FFF2-40B4-BE49-F238E27FC236}">
                <a16:creationId xmlns:a16="http://schemas.microsoft.com/office/drawing/2014/main" id="{64919C9C-886B-4231-A3F6-94CBD5B15C0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8" name="Rectangle 12">
            <a:extLst>
              <a:ext uri="{FF2B5EF4-FFF2-40B4-BE49-F238E27FC236}">
                <a16:creationId xmlns:a16="http://schemas.microsoft.com/office/drawing/2014/main" id="{7E436144-2380-462D-934A-A8B215A97433}"/>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29" name="Rectangle 13">
            <a:extLst>
              <a:ext uri="{FF2B5EF4-FFF2-40B4-BE49-F238E27FC236}">
                <a16:creationId xmlns:a16="http://schemas.microsoft.com/office/drawing/2014/main" id="{E0876533-4F25-49A6-A9FD-124F7546A75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0" name="Rectangle 14">
            <a:extLst>
              <a:ext uri="{FF2B5EF4-FFF2-40B4-BE49-F238E27FC236}">
                <a16:creationId xmlns:a16="http://schemas.microsoft.com/office/drawing/2014/main" id="{18ACEE4D-1B91-4D7D-97EA-93BBD0245288}"/>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1" name="Rectangle 15">
            <a:extLst>
              <a:ext uri="{FF2B5EF4-FFF2-40B4-BE49-F238E27FC236}">
                <a16:creationId xmlns:a16="http://schemas.microsoft.com/office/drawing/2014/main" id="{AF03D5B7-23ED-4B79-9AC5-5E1CA675408E}"/>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2" name="Rectangle 16">
            <a:extLst>
              <a:ext uri="{FF2B5EF4-FFF2-40B4-BE49-F238E27FC236}">
                <a16:creationId xmlns:a16="http://schemas.microsoft.com/office/drawing/2014/main" id="{117CE073-B5A8-4523-9140-55AA4FB79B9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3" name="Rectangle 17">
            <a:extLst>
              <a:ext uri="{FF2B5EF4-FFF2-40B4-BE49-F238E27FC236}">
                <a16:creationId xmlns:a16="http://schemas.microsoft.com/office/drawing/2014/main" id="{A2EB45B1-1EE2-4880-9D26-99A7385BD062}"/>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4" name="Rectangle 18">
            <a:extLst>
              <a:ext uri="{FF2B5EF4-FFF2-40B4-BE49-F238E27FC236}">
                <a16:creationId xmlns:a16="http://schemas.microsoft.com/office/drawing/2014/main" id="{37F08ADB-9576-490D-916B-EB29D338D58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5" name="Rectangle 19">
            <a:extLst>
              <a:ext uri="{FF2B5EF4-FFF2-40B4-BE49-F238E27FC236}">
                <a16:creationId xmlns:a16="http://schemas.microsoft.com/office/drawing/2014/main" id="{B312F03C-635E-47BF-B8BE-3795D60DDFD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6" name="Rectangle 20">
            <a:extLst>
              <a:ext uri="{FF2B5EF4-FFF2-40B4-BE49-F238E27FC236}">
                <a16:creationId xmlns:a16="http://schemas.microsoft.com/office/drawing/2014/main" id="{C99ED8AB-44BB-4D30-A992-FB169C204BD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7" name="Rectangle 21">
            <a:extLst>
              <a:ext uri="{FF2B5EF4-FFF2-40B4-BE49-F238E27FC236}">
                <a16:creationId xmlns:a16="http://schemas.microsoft.com/office/drawing/2014/main" id="{C6F7A602-0858-4B8E-9184-35300075CB4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8" name="Rectangle 22">
            <a:extLst>
              <a:ext uri="{FF2B5EF4-FFF2-40B4-BE49-F238E27FC236}">
                <a16:creationId xmlns:a16="http://schemas.microsoft.com/office/drawing/2014/main" id="{23F1800F-6828-4694-AAF3-7D69018B787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39" name="Rectangle 23">
            <a:extLst>
              <a:ext uri="{FF2B5EF4-FFF2-40B4-BE49-F238E27FC236}">
                <a16:creationId xmlns:a16="http://schemas.microsoft.com/office/drawing/2014/main" id="{5579B8F8-8967-4D64-B899-76C2826D576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40" name="Rectangle 24">
            <a:extLst>
              <a:ext uri="{FF2B5EF4-FFF2-40B4-BE49-F238E27FC236}">
                <a16:creationId xmlns:a16="http://schemas.microsoft.com/office/drawing/2014/main" id="{58AB8EFD-670F-45B2-A6B6-CC9CA50F326A}"/>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41" name="Rectangle 25">
            <a:extLst>
              <a:ext uri="{FF2B5EF4-FFF2-40B4-BE49-F238E27FC236}">
                <a16:creationId xmlns:a16="http://schemas.microsoft.com/office/drawing/2014/main" id="{EA9B2FB7-D9B4-4BB7-92F1-54EED1FD5371}"/>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42" name="Rectangle 26">
            <a:extLst>
              <a:ext uri="{FF2B5EF4-FFF2-40B4-BE49-F238E27FC236}">
                <a16:creationId xmlns:a16="http://schemas.microsoft.com/office/drawing/2014/main" id="{CD9DB9B1-E6CC-4D2E-B025-F676E5781682}"/>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43" name="Rectangle 27">
            <a:extLst>
              <a:ext uri="{FF2B5EF4-FFF2-40B4-BE49-F238E27FC236}">
                <a16:creationId xmlns:a16="http://schemas.microsoft.com/office/drawing/2014/main" id="{1DA4B1CC-9AB5-49A9-BE67-29509D28E34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44" name="Rectangle 28">
            <a:extLst>
              <a:ext uri="{FF2B5EF4-FFF2-40B4-BE49-F238E27FC236}">
                <a16:creationId xmlns:a16="http://schemas.microsoft.com/office/drawing/2014/main" id="{3F6B857D-E68C-4E25-B2AB-D0E49904661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45" name="Rectangle 29">
            <a:extLst>
              <a:ext uri="{FF2B5EF4-FFF2-40B4-BE49-F238E27FC236}">
                <a16:creationId xmlns:a16="http://schemas.microsoft.com/office/drawing/2014/main" id="{1A0D0FD4-57D8-408F-9C18-A33533B71BF8}"/>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46" name="Rectangle 30">
            <a:extLst>
              <a:ext uri="{FF2B5EF4-FFF2-40B4-BE49-F238E27FC236}">
                <a16:creationId xmlns:a16="http://schemas.microsoft.com/office/drawing/2014/main" id="{AEDE2902-F8FC-4F12-8900-F647F19F6E0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47" name="Rectangle 31">
            <a:extLst>
              <a:ext uri="{FF2B5EF4-FFF2-40B4-BE49-F238E27FC236}">
                <a16:creationId xmlns:a16="http://schemas.microsoft.com/office/drawing/2014/main" id="{467AE7C9-91B2-413D-88A1-6E881736482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7106" name="Object 32">
            <a:extLst>
              <a:ext uri="{FF2B5EF4-FFF2-40B4-BE49-F238E27FC236}">
                <a16:creationId xmlns:a16="http://schemas.microsoft.com/office/drawing/2014/main" id="{8082B131-0BD7-4462-9498-FC4A74487BD3}"/>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47271"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7" name="Object 33">
            <a:extLst>
              <a:ext uri="{FF2B5EF4-FFF2-40B4-BE49-F238E27FC236}">
                <a16:creationId xmlns:a16="http://schemas.microsoft.com/office/drawing/2014/main" id="{CA5595BB-ECF5-4827-907A-9343C918EB49}"/>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47272"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8" name="Object 34">
            <a:extLst>
              <a:ext uri="{FF2B5EF4-FFF2-40B4-BE49-F238E27FC236}">
                <a16:creationId xmlns:a16="http://schemas.microsoft.com/office/drawing/2014/main" id="{D3EBD7E0-4851-42FF-87D7-F78FF4A16EB4}"/>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47273"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48" name="Rectangle 35">
            <a:extLst>
              <a:ext uri="{FF2B5EF4-FFF2-40B4-BE49-F238E27FC236}">
                <a16:creationId xmlns:a16="http://schemas.microsoft.com/office/drawing/2014/main" id="{11115589-86D9-43AC-B15F-D92945189CA3}"/>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47109" name="Object 36">
            <a:extLst>
              <a:ext uri="{FF2B5EF4-FFF2-40B4-BE49-F238E27FC236}">
                <a16:creationId xmlns:a16="http://schemas.microsoft.com/office/drawing/2014/main" id="{5B564A21-7019-4954-9D1E-62E96BC9C480}"/>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47274"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0" name="Object 37">
            <a:extLst>
              <a:ext uri="{FF2B5EF4-FFF2-40B4-BE49-F238E27FC236}">
                <a16:creationId xmlns:a16="http://schemas.microsoft.com/office/drawing/2014/main" id="{392F05FE-C428-46A1-AE5F-B5F13C243543}"/>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47275"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1" name="Object 38">
            <a:extLst>
              <a:ext uri="{FF2B5EF4-FFF2-40B4-BE49-F238E27FC236}">
                <a16:creationId xmlns:a16="http://schemas.microsoft.com/office/drawing/2014/main" id="{21D360F5-2814-423B-BCB6-C7004E049ABD}"/>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47276"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49" name="Rectangle 39">
            <a:extLst>
              <a:ext uri="{FF2B5EF4-FFF2-40B4-BE49-F238E27FC236}">
                <a16:creationId xmlns:a16="http://schemas.microsoft.com/office/drawing/2014/main" id="{C7878CC6-042C-4D24-9B8A-72BAE2B36651}"/>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47150" name="Rectangle 42">
            <a:extLst>
              <a:ext uri="{FF2B5EF4-FFF2-40B4-BE49-F238E27FC236}">
                <a16:creationId xmlns:a16="http://schemas.microsoft.com/office/drawing/2014/main" id="{D21E71A8-6E4F-46DE-A403-03A38329C621}"/>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51" name="Rectangle 43">
            <a:extLst>
              <a:ext uri="{FF2B5EF4-FFF2-40B4-BE49-F238E27FC236}">
                <a16:creationId xmlns:a16="http://schemas.microsoft.com/office/drawing/2014/main" id="{F36B0DE6-E842-45B7-8724-743978C4EEA2}"/>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52" name="Rectangle 44">
            <a:extLst>
              <a:ext uri="{FF2B5EF4-FFF2-40B4-BE49-F238E27FC236}">
                <a16:creationId xmlns:a16="http://schemas.microsoft.com/office/drawing/2014/main" id="{89CBAA3A-7171-4145-BFE9-7A53AFECE7FD}"/>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53" name="Rectangle 45">
            <a:extLst>
              <a:ext uri="{FF2B5EF4-FFF2-40B4-BE49-F238E27FC236}">
                <a16:creationId xmlns:a16="http://schemas.microsoft.com/office/drawing/2014/main" id="{F7289E7F-4995-41C0-BF9E-D41EBC62EDA1}"/>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54" name="Rectangle 46">
            <a:extLst>
              <a:ext uri="{FF2B5EF4-FFF2-40B4-BE49-F238E27FC236}">
                <a16:creationId xmlns:a16="http://schemas.microsoft.com/office/drawing/2014/main" id="{58D6D170-7C29-442C-A6B9-43909B6858B6}"/>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47155" name="Rectangle 47">
            <a:extLst>
              <a:ext uri="{FF2B5EF4-FFF2-40B4-BE49-F238E27FC236}">
                <a16:creationId xmlns:a16="http://schemas.microsoft.com/office/drawing/2014/main" id="{8E69538B-8CAF-490F-9513-2B776801E10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56" name="Rectangle 48">
            <a:extLst>
              <a:ext uri="{FF2B5EF4-FFF2-40B4-BE49-F238E27FC236}">
                <a16:creationId xmlns:a16="http://schemas.microsoft.com/office/drawing/2014/main" id="{B8326101-3B6A-4D24-BCF8-EC3FF7F072A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57" name="Rectangle 49">
            <a:extLst>
              <a:ext uri="{FF2B5EF4-FFF2-40B4-BE49-F238E27FC236}">
                <a16:creationId xmlns:a16="http://schemas.microsoft.com/office/drawing/2014/main" id="{3866B6CC-7DA6-419E-BEAB-FC9F6C471016}"/>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58" name="Rectangle 50">
            <a:extLst>
              <a:ext uri="{FF2B5EF4-FFF2-40B4-BE49-F238E27FC236}">
                <a16:creationId xmlns:a16="http://schemas.microsoft.com/office/drawing/2014/main" id="{360E39B8-6C94-4305-98E2-671A5502D2B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59" name="Rectangle 51">
            <a:extLst>
              <a:ext uri="{FF2B5EF4-FFF2-40B4-BE49-F238E27FC236}">
                <a16:creationId xmlns:a16="http://schemas.microsoft.com/office/drawing/2014/main" id="{A36E51A0-C449-4568-AE54-9A0C27715A4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60" name="Rectangle 52">
            <a:extLst>
              <a:ext uri="{FF2B5EF4-FFF2-40B4-BE49-F238E27FC236}">
                <a16:creationId xmlns:a16="http://schemas.microsoft.com/office/drawing/2014/main" id="{25D0D584-EA62-4829-A6EC-7AF12E4A2E7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61" name="Rectangle 53">
            <a:extLst>
              <a:ext uri="{FF2B5EF4-FFF2-40B4-BE49-F238E27FC236}">
                <a16:creationId xmlns:a16="http://schemas.microsoft.com/office/drawing/2014/main" id="{E81F720C-3064-4BDE-88D7-C531EA4A85A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62" name="Rectangle 54">
            <a:extLst>
              <a:ext uri="{FF2B5EF4-FFF2-40B4-BE49-F238E27FC236}">
                <a16:creationId xmlns:a16="http://schemas.microsoft.com/office/drawing/2014/main" id="{23F37A62-8556-4281-8BD5-916D4DBBF8B4}"/>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63" name="Rectangle 55">
            <a:extLst>
              <a:ext uri="{FF2B5EF4-FFF2-40B4-BE49-F238E27FC236}">
                <a16:creationId xmlns:a16="http://schemas.microsoft.com/office/drawing/2014/main" id="{DF6B5C1A-C729-4D97-8626-1155F89D5A4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64" name="Rectangle 56">
            <a:extLst>
              <a:ext uri="{FF2B5EF4-FFF2-40B4-BE49-F238E27FC236}">
                <a16:creationId xmlns:a16="http://schemas.microsoft.com/office/drawing/2014/main" id="{38563E16-7E16-4E52-9166-B6C0D3303053}"/>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65" name="Segnaposto numero diapositiva 56">
            <a:extLst>
              <a:ext uri="{FF2B5EF4-FFF2-40B4-BE49-F238E27FC236}">
                <a16:creationId xmlns:a16="http://schemas.microsoft.com/office/drawing/2014/main" id="{32273473-68D9-47A9-88EE-4622578673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EA62BFD-AA4A-494F-AA1A-472009520C40}" type="slidenum">
              <a:rPr lang="it-IT" altLang="it-IT" sz="1400"/>
              <a:pPr eaLnBrk="1" hangingPunct="1"/>
              <a:t>55</a:t>
            </a:fld>
            <a:endParaRPr lang="it-IT" altLang="it-IT" sz="1400"/>
          </a:p>
        </p:txBody>
      </p:sp>
      <p:sp>
        <p:nvSpPr>
          <p:cNvPr id="47167" name="Rettangolo 58">
            <a:extLst>
              <a:ext uri="{FF2B5EF4-FFF2-40B4-BE49-F238E27FC236}">
                <a16:creationId xmlns:a16="http://schemas.microsoft.com/office/drawing/2014/main" id="{CBBA90C0-9E4D-4B8B-95E6-68407D6D6244}"/>
              </a:ext>
            </a:extLst>
          </p:cNvPr>
          <p:cNvSpPr>
            <a:spLocks noChangeArrowheads="1"/>
          </p:cNvSpPr>
          <p:nvPr/>
        </p:nvSpPr>
        <p:spPr bwMode="auto">
          <a:xfrm>
            <a:off x="0" y="357188"/>
            <a:ext cx="4527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u="sng"/>
              <a:t>Come ricavare la quota di tangenza</a:t>
            </a:r>
            <a:endParaRPr lang="it-IT" altLang="it-IT" u="sng"/>
          </a:p>
        </p:txBody>
      </p:sp>
      <p:sp>
        <p:nvSpPr>
          <p:cNvPr id="47168" name="Rettangolo 60">
            <a:extLst>
              <a:ext uri="{FF2B5EF4-FFF2-40B4-BE49-F238E27FC236}">
                <a16:creationId xmlns:a16="http://schemas.microsoft.com/office/drawing/2014/main" id="{1A0F0260-14FF-4958-B189-EF07CB38E168}"/>
              </a:ext>
            </a:extLst>
          </p:cNvPr>
          <p:cNvSpPr>
            <a:spLocks noChangeArrowheads="1"/>
          </p:cNvSpPr>
          <p:nvPr/>
        </p:nvSpPr>
        <p:spPr bwMode="auto">
          <a:xfrm>
            <a:off x="4143375" y="0"/>
            <a:ext cx="184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a:t>Velivoli ad elica</a:t>
            </a:r>
            <a:endParaRPr lang="it-IT" altLang="it-IT" sz="2000"/>
          </a:p>
        </p:txBody>
      </p:sp>
      <p:sp>
        <p:nvSpPr>
          <p:cNvPr id="47169" name="Rettangolo 61">
            <a:extLst>
              <a:ext uri="{FF2B5EF4-FFF2-40B4-BE49-F238E27FC236}">
                <a16:creationId xmlns:a16="http://schemas.microsoft.com/office/drawing/2014/main" id="{F39FAD3B-719E-4779-A57F-E9E305E6E194}"/>
              </a:ext>
            </a:extLst>
          </p:cNvPr>
          <p:cNvSpPr>
            <a:spLocks noChangeArrowheads="1"/>
          </p:cNvSpPr>
          <p:nvPr/>
        </p:nvSpPr>
        <p:spPr bwMode="auto">
          <a:xfrm>
            <a:off x="71438" y="1214438"/>
            <a:ext cx="5715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n-US" altLang="it-IT" sz="1800"/>
              <a:t>Esempio applicativo(turboelica tipo ATR 72):</a:t>
            </a:r>
          </a:p>
          <a:p>
            <a:pPr algn="just" eaLnBrk="1" hangingPunct="1"/>
            <a:endParaRPr lang="en-US" altLang="it-IT" sz="1800"/>
          </a:p>
        </p:txBody>
      </p:sp>
      <p:cxnSp>
        <p:nvCxnSpPr>
          <p:cNvPr id="67" name="Connettore 1 66">
            <a:extLst>
              <a:ext uri="{FF2B5EF4-FFF2-40B4-BE49-F238E27FC236}">
                <a16:creationId xmlns:a16="http://schemas.microsoft.com/office/drawing/2014/main" id="{AD8DE053-1F25-4A9E-AC2A-E5BDA622E67E}"/>
              </a:ext>
            </a:extLst>
          </p:cNvPr>
          <p:cNvCxnSpPr/>
          <p:nvPr/>
        </p:nvCxnSpPr>
        <p:spPr>
          <a:xfrm>
            <a:off x="6143625" y="714375"/>
            <a:ext cx="2000250" cy="1857375"/>
          </a:xfrm>
          <a:prstGeom prst="line">
            <a:avLst/>
          </a:prstGeom>
        </p:spPr>
        <p:style>
          <a:lnRef idx="1">
            <a:schemeClr val="dk1"/>
          </a:lnRef>
          <a:fillRef idx="0">
            <a:schemeClr val="dk1"/>
          </a:fillRef>
          <a:effectRef idx="0">
            <a:schemeClr val="dk1"/>
          </a:effectRef>
          <a:fontRef idx="minor">
            <a:schemeClr val="tx1"/>
          </a:fontRef>
        </p:style>
      </p:cxnSp>
      <p:cxnSp>
        <p:nvCxnSpPr>
          <p:cNvPr id="69" name="Connettore 2 68">
            <a:extLst>
              <a:ext uri="{FF2B5EF4-FFF2-40B4-BE49-F238E27FC236}">
                <a16:creationId xmlns:a16="http://schemas.microsoft.com/office/drawing/2014/main" id="{80B1C633-DA23-4373-B6C7-4329DDC05050}"/>
              </a:ext>
            </a:extLst>
          </p:cNvPr>
          <p:cNvCxnSpPr/>
          <p:nvPr/>
        </p:nvCxnSpPr>
        <p:spPr>
          <a:xfrm rot="5400000" flipH="1" flipV="1">
            <a:off x="5072857" y="1499394"/>
            <a:ext cx="2286000" cy="1587"/>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70" name="Connettore 2 69">
            <a:extLst>
              <a:ext uri="{FF2B5EF4-FFF2-40B4-BE49-F238E27FC236}">
                <a16:creationId xmlns:a16="http://schemas.microsoft.com/office/drawing/2014/main" id="{0D103317-D9CD-474F-969D-AC32B5C98AD7}"/>
              </a:ext>
            </a:extLst>
          </p:cNvPr>
          <p:cNvCxnSpPr/>
          <p:nvPr/>
        </p:nvCxnSpPr>
        <p:spPr>
          <a:xfrm flipV="1">
            <a:off x="6143625" y="2571750"/>
            <a:ext cx="2643188" cy="9525"/>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73" name="Ovale 72">
            <a:extLst>
              <a:ext uri="{FF2B5EF4-FFF2-40B4-BE49-F238E27FC236}">
                <a16:creationId xmlns:a16="http://schemas.microsoft.com/office/drawing/2014/main" id="{976EE858-8BD1-4436-9490-356BD858492D}"/>
              </a:ext>
            </a:extLst>
          </p:cNvPr>
          <p:cNvSpPr/>
          <p:nvPr/>
        </p:nvSpPr>
        <p:spPr>
          <a:xfrm>
            <a:off x="6858000" y="1357313"/>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74" name="Ovale 73">
            <a:extLst>
              <a:ext uri="{FF2B5EF4-FFF2-40B4-BE49-F238E27FC236}">
                <a16:creationId xmlns:a16="http://schemas.microsoft.com/office/drawing/2014/main" id="{F5F865D1-7CCE-44D7-AEF4-BA8C316FDF31}"/>
              </a:ext>
            </a:extLst>
          </p:cNvPr>
          <p:cNvSpPr/>
          <p:nvPr/>
        </p:nvSpPr>
        <p:spPr>
          <a:xfrm>
            <a:off x="8143875" y="2571750"/>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7175" name="CasellaDiTesto 75">
            <a:extLst>
              <a:ext uri="{FF2B5EF4-FFF2-40B4-BE49-F238E27FC236}">
                <a16:creationId xmlns:a16="http://schemas.microsoft.com/office/drawing/2014/main" id="{D3372C8B-CD7B-4C41-A1C3-457A8DE0B185}"/>
              </a:ext>
            </a:extLst>
          </p:cNvPr>
          <p:cNvSpPr txBox="1">
            <a:spLocks noChangeArrowheads="1"/>
          </p:cNvSpPr>
          <p:nvPr/>
        </p:nvSpPr>
        <p:spPr bwMode="auto">
          <a:xfrm>
            <a:off x="8482013" y="2571750"/>
            <a:ext cx="733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RC_max</a:t>
            </a:r>
          </a:p>
        </p:txBody>
      </p:sp>
      <p:sp>
        <p:nvSpPr>
          <p:cNvPr id="47176" name="CasellaDiTesto 77">
            <a:extLst>
              <a:ext uri="{FF2B5EF4-FFF2-40B4-BE49-F238E27FC236}">
                <a16:creationId xmlns:a16="http://schemas.microsoft.com/office/drawing/2014/main" id="{9E5EC23A-D35F-4CFF-AAB6-B10B179041E6}"/>
              </a:ext>
            </a:extLst>
          </p:cNvPr>
          <p:cNvSpPr txBox="1">
            <a:spLocks noChangeArrowheads="1"/>
          </p:cNvSpPr>
          <p:nvPr/>
        </p:nvSpPr>
        <p:spPr bwMode="auto">
          <a:xfrm>
            <a:off x="5929313" y="285750"/>
            <a:ext cx="25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cxnSp>
        <p:nvCxnSpPr>
          <p:cNvPr id="80" name="Connettore 1 79">
            <a:extLst>
              <a:ext uri="{FF2B5EF4-FFF2-40B4-BE49-F238E27FC236}">
                <a16:creationId xmlns:a16="http://schemas.microsoft.com/office/drawing/2014/main" id="{006FC4BC-B033-4612-8257-F249A7E684C5}"/>
              </a:ext>
            </a:extLst>
          </p:cNvPr>
          <p:cNvCxnSpPr/>
          <p:nvPr/>
        </p:nvCxnSpPr>
        <p:spPr>
          <a:xfrm>
            <a:off x="6215063" y="714375"/>
            <a:ext cx="1500187" cy="1588"/>
          </a:xfrm>
          <a:prstGeom prst="line">
            <a:avLst/>
          </a:prstGeom>
        </p:spPr>
        <p:style>
          <a:lnRef idx="1">
            <a:schemeClr val="accent1"/>
          </a:lnRef>
          <a:fillRef idx="0">
            <a:schemeClr val="accent1"/>
          </a:fillRef>
          <a:effectRef idx="0">
            <a:schemeClr val="accent1"/>
          </a:effectRef>
          <a:fontRef idx="minor">
            <a:schemeClr val="tx1"/>
          </a:fontRef>
        </p:style>
      </p:cxnSp>
      <p:sp>
        <p:nvSpPr>
          <p:cNvPr id="47178" name="CasellaDiTesto 80">
            <a:extLst>
              <a:ext uri="{FF2B5EF4-FFF2-40B4-BE49-F238E27FC236}">
                <a16:creationId xmlns:a16="http://schemas.microsoft.com/office/drawing/2014/main" id="{6F8FF202-BAE0-4639-8E94-3DCB0C42B7CD}"/>
              </a:ext>
            </a:extLst>
          </p:cNvPr>
          <p:cNvSpPr txBox="1">
            <a:spLocks noChangeArrowheads="1"/>
          </p:cNvSpPr>
          <p:nvPr/>
        </p:nvSpPr>
        <p:spPr bwMode="auto">
          <a:xfrm>
            <a:off x="7000875" y="500063"/>
            <a:ext cx="16144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Ztt (quota tang teorica)</a:t>
            </a:r>
          </a:p>
        </p:txBody>
      </p:sp>
      <p:cxnSp>
        <p:nvCxnSpPr>
          <p:cNvPr id="82" name="Connettore 1 81">
            <a:extLst>
              <a:ext uri="{FF2B5EF4-FFF2-40B4-BE49-F238E27FC236}">
                <a16:creationId xmlns:a16="http://schemas.microsoft.com/office/drawing/2014/main" id="{D02E8676-46D2-4885-BE00-530D700135D0}"/>
              </a:ext>
            </a:extLst>
          </p:cNvPr>
          <p:cNvCxnSpPr/>
          <p:nvPr/>
        </p:nvCxnSpPr>
        <p:spPr>
          <a:xfrm>
            <a:off x="6367463" y="927100"/>
            <a:ext cx="1500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Connettore 1 82">
            <a:extLst>
              <a:ext uri="{FF2B5EF4-FFF2-40B4-BE49-F238E27FC236}">
                <a16:creationId xmlns:a16="http://schemas.microsoft.com/office/drawing/2014/main" id="{1929B7AC-B71C-4726-854E-BFFE8C66A289}"/>
              </a:ext>
            </a:extLst>
          </p:cNvPr>
          <p:cNvCxnSpPr/>
          <p:nvPr/>
        </p:nvCxnSpPr>
        <p:spPr>
          <a:xfrm rot="5400000">
            <a:off x="5466556" y="1750219"/>
            <a:ext cx="1927225"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7181" name="CasellaDiTesto 86">
            <a:extLst>
              <a:ext uri="{FF2B5EF4-FFF2-40B4-BE49-F238E27FC236}">
                <a16:creationId xmlns:a16="http://schemas.microsoft.com/office/drawing/2014/main" id="{81801970-3C54-4870-8EA5-68155AA0E032}"/>
              </a:ext>
            </a:extLst>
          </p:cNvPr>
          <p:cNvSpPr txBox="1">
            <a:spLocks noChangeArrowheads="1"/>
          </p:cNvSpPr>
          <p:nvPr/>
        </p:nvSpPr>
        <p:spPr bwMode="auto">
          <a:xfrm>
            <a:off x="7153275" y="866775"/>
            <a:ext cx="1647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Ztp (quota tang pratica)</a:t>
            </a:r>
          </a:p>
        </p:txBody>
      </p:sp>
      <p:sp>
        <p:nvSpPr>
          <p:cNvPr id="47182" name="CasellaDiTesto 87">
            <a:extLst>
              <a:ext uri="{FF2B5EF4-FFF2-40B4-BE49-F238E27FC236}">
                <a16:creationId xmlns:a16="http://schemas.microsoft.com/office/drawing/2014/main" id="{868A3788-E1CE-435A-9E54-78AF30FFE0A6}"/>
              </a:ext>
            </a:extLst>
          </p:cNvPr>
          <p:cNvSpPr txBox="1">
            <a:spLocks noChangeArrowheads="1"/>
          </p:cNvSpPr>
          <p:nvPr/>
        </p:nvSpPr>
        <p:spPr bwMode="auto">
          <a:xfrm>
            <a:off x="6143625" y="2714625"/>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0.5 m/s</a:t>
            </a:r>
          </a:p>
        </p:txBody>
      </p:sp>
      <p:cxnSp>
        <p:nvCxnSpPr>
          <p:cNvPr id="92" name="Connettore 1 91">
            <a:extLst>
              <a:ext uri="{FF2B5EF4-FFF2-40B4-BE49-F238E27FC236}">
                <a16:creationId xmlns:a16="http://schemas.microsoft.com/office/drawing/2014/main" id="{3CB3C0A1-FDAC-4769-9C85-F9B2ED50CC28}"/>
              </a:ext>
            </a:extLst>
          </p:cNvPr>
          <p:cNvCxnSpPr/>
          <p:nvPr/>
        </p:nvCxnSpPr>
        <p:spPr>
          <a:xfrm rot="5400000">
            <a:off x="6071394" y="1994694"/>
            <a:ext cx="1709738" cy="635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7184" name="CasellaDiTesto 93">
            <a:extLst>
              <a:ext uri="{FF2B5EF4-FFF2-40B4-BE49-F238E27FC236}">
                <a16:creationId xmlns:a16="http://schemas.microsoft.com/office/drawing/2014/main" id="{1B5F9899-9C81-45B1-A1A4-9F28CC9C3B22}"/>
              </a:ext>
            </a:extLst>
          </p:cNvPr>
          <p:cNvSpPr txBox="1">
            <a:spLocks noChangeArrowheads="1"/>
          </p:cNvSpPr>
          <p:nvPr/>
        </p:nvSpPr>
        <p:spPr bwMode="auto">
          <a:xfrm>
            <a:off x="6786563" y="2786063"/>
            <a:ext cx="768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Rcmax_z</a:t>
            </a:r>
          </a:p>
        </p:txBody>
      </p:sp>
      <p:cxnSp>
        <p:nvCxnSpPr>
          <p:cNvPr id="95" name="Connettore 1 94">
            <a:extLst>
              <a:ext uri="{FF2B5EF4-FFF2-40B4-BE49-F238E27FC236}">
                <a16:creationId xmlns:a16="http://schemas.microsoft.com/office/drawing/2014/main" id="{ADFF721C-BD23-4037-B634-FF2D88814E73}"/>
              </a:ext>
            </a:extLst>
          </p:cNvPr>
          <p:cNvCxnSpPr/>
          <p:nvPr/>
        </p:nvCxnSpPr>
        <p:spPr>
          <a:xfrm>
            <a:off x="6643688" y="1357313"/>
            <a:ext cx="1714500" cy="1587"/>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7186" name="CasellaDiTesto 100">
            <a:extLst>
              <a:ext uri="{FF2B5EF4-FFF2-40B4-BE49-F238E27FC236}">
                <a16:creationId xmlns:a16="http://schemas.microsoft.com/office/drawing/2014/main" id="{FF076647-ACB6-42FB-A123-45012EF78F22}"/>
              </a:ext>
            </a:extLst>
          </p:cNvPr>
          <p:cNvSpPr txBox="1">
            <a:spLocks noChangeArrowheads="1"/>
          </p:cNvSpPr>
          <p:nvPr/>
        </p:nvSpPr>
        <p:spPr bwMode="auto">
          <a:xfrm>
            <a:off x="7643813" y="1357313"/>
            <a:ext cx="25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47187" name="CasellaDiTesto 101">
            <a:extLst>
              <a:ext uri="{FF2B5EF4-FFF2-40B4-BE49-F238E27FC236}">
                <a16:creationId xmlns:a16="http://schemas.microsoft.com/office/drawing/2014/main" id="{75631148-B7E2-418C-AF75-328A593C762D}"/>
              </a:ext>
            </a:extLst>
          </p:cNvPr>
          <p:cNvSpPr txBox="1">
            <a:spLocks noChangeArrowheads="1"/>
          </p:cNvSpPr>
          <p:nvPr/>
        </p:nvSpPr>
        <p:spPr bwMode="auto">
          <a:xfrm>
            <a:off x="7724775" y="2571750"/>
            <a:ext cx="776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Rcmax_0</a:t>
            </a:r>
          </a:p>
          <a:p>
            <a:pPr eaLnBrk="1" hangingPunct="1"/>
            <a:r>
              <a:rPr lang="it-IT" altLang="it-IT" sz="1200"/>
              <a:t>(@ S/L)</a:t>
            </a:r>
          </a:p>
        </p:txBody>
      </p:sp>
      <p:sp>
        <p:nvSpPr>
          <p:cNvPr id="47188" name="Rettangolo 107">
            <a:extLst>
              <a:ext uri="{FF2B5EF4-FFF2-40B4-BE49-F238E27FC236}">
                <a16:creationId xmlns:a16="http://schemas.microsoft.com/office/drawing/2014/main" id="{FF2A7717-0282-4B7C-A64A-DB2B235B4B94}"/>
              </a:ext>
            </a:extLst>
          </p:cNvPr>
          <p:cNvSpPr>
            <a:spLocks noChangeArrowheads="1"/>
          </p:cNvSpPr>
          <p:nvPr/>
        </p:nvSpPr>
        <p:spPr bwMode="auto">
          <a:xfrm>
            <a:off x="142875" y="785813"/>
            <a:ext cx="1820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Estrapolazione</a:t>
            </a:r>
            <a:endParaRPr lang="it-IT" altLang="it-IT" sz="2000" b="1" u="sng"/>
          </a:p>
        </p:txBody>
      </p:sp>
      <p:sp>
        <p:nvSpPr>
          <p:cNvPr id="47189" name="Rectangle 46">
            <a:extLst>
              <a:ext uri="{FF2B5EF4-FFF2-40B4-BE49-F238E27FC236}">
                <a16:creationId xmlns:a16="http://schemas.microsoft.com/office/drawing/2014/main" id="{0E261853-BD3E-46C1-96FE-56ACBCCA62C5}"/>
              </a:ext>
            </a:extLst>
          </p:cNvPr>
          <p:cNvSpPr>
            <a:spLocks noChangeArrowheads="1"/>
          </p:cNvSpPr>
          <p:nvPr/>
        </p:nvSpPr>
        <p:spPr bwMode="auto">
          <a:xfrm>
            <a:off x="3787775" y="2043113"/>
            <a:ext cx="793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47190" name="Rettangolo 71">
            <a:extLst>
              <a:ext uri="{FF2B5EF4-FFF2-40B4-BE49-F238E27FC236}">
                <a16:creationId xmlns:a16="http://schemas.microsoft.com/office/drawing/2014/main" id="{1CDF027A-F96F-4FC5-A620-DA8C7C3D1A75}"/>
              </a:ext>
            </a:extLst>
          </p:cNvPr>
          <p:cNvSpPr>
            <a:spLocks noChangeArrowheads="1"/>
          </p:cNvSpPr>
          <p:nvPr/>
        </p:nvSpPr>
        <p:spPr bwMode="auto">
          <a:xfrm>
            <a:off x="214313" y="1571625"/>
            <a:ext cx="44815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W= 20000 Kg   S=60 mq   b=27 m   AR=12.1 </a:t>
            </a:r>
          </a:p>
          <a:p>
            <a:pPr eaLnBrk="1" hangingPunct="1"/>
            <a:r>
              <a:rPr lang="it-IT" altLang="it-IT" sz="1800"/>
              <a:t>Cdo=0.027   e=0.80    </a:t>
            </a:r>
          </a:p>
        </p:txBody>
      </p:sp>
      <p:pic>
        <p:nvPicPr>
          <p:cNvPr id="47191" name="Picture 15">
            <a:extLst>
              <a:ext uri="{FF2B5EF4-FFF2-40B4-BE49-F238E27FC236}">
                <a16:creationId xmlns:a16="http://schemas.microsoft.com/office/drawing/2014/main" id="{7056ACDE-0B5B-49CE-A9E5-A81DAF997A9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0438" y="2214563"/>
            <a:ext cx="857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2" name="Picture 16">
            <a:extLst>
              <a:ext uri="{FF2B5EF4-FFF2-40B4-BE49-F238E27FC236}">
                <a16:creationId xmlns:a16="http://schemas.microsoft.com/office/drawing/2014/main" id="{1BF748FD-1DFE-4A41-8B30-DB04DF339D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2214563"/>
            <a:ext cx="1870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93" name="Rettangolo 73">
            <a:extLst>
              <a:ext uri="{FF2B5EF4-FFF2-40B4-BE49-F238E27FC236}">
                <a16:creationId xmlns:a16="http://schemas.microsoft.com/office/drawing/2014/main" id="{9AB98844-EB4F-4844-BB2D-3BF254642B92}"/>
              </a:ext>
            </a:extLst>
          </p:cNvPr>
          <p:cNvSpPr>
            <a:spLocks noChangeArrowheads="1"/>
          </p:cNvSpPr>
          <p:nvPr/>
        </p:nvSpPr>
        <p:spPr bwMode="auto">
          <a:xfrm>
            <a:off x="2214563" y="2214563"/>
            <a:ext cx="1065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=5500 hp</a:t>
            </a:r>
          </a:p>
        </p:txBody>
      </p:sp>
      <p:pic>
        <p:nvPicPr>
          <p:cNvPr id="47194" name="Picture 17">
            <a:extLst>
              <a:ext uri="{FF2B5EF4-FFF2-40B4-BE49-F238E27FC236}">
                <a16:creationId xmlns:a16="http://schemas.microsoft.com/office/drawing/2014/main" id="{99C0C902-445A-48F6-A34E-85A69951AEC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750" y="2714625"/>
            <a:ext cx="9604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5" name="Picture 18">
            <a:extLst>
              <a:ext uri="{FF2B5EF4-FFF2-40B4-BE49-F238E27FC236}">
                <a16:creationId xmlns:a16="http://schemas.microsoft.com/office/drawing/2014/main" id="{D390226D-0534-4712-A5F6-C17CA36483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85875" y="2714625"/>
            <a:ext cx="10001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112" name="Object 26">
            <a:extLst>
              <a:ext uri="{FF2B5EF4-FFF2-40B4-BE49-F238E27FC236}">
                <a16:creationId xmlns:a16="http://schemas.microsoft.com/office/drawing/2014/main" id="{CFB064A1-5AEC-4222-9656-78E12D96C6A1}"/>
              </a:ext>
            </a:extLst>
          </p:cNvPr>
          <p:cNvGraphicFramePr>
            <a:graphicFrameLocks noChangeAspect="1"/>
          </p:cNvGraphicFramePr>
          <p:nvPr/>
        </p:nvGraphicFramePr>
        <p:xfrm>
          <a:off x="2500313" y="2643188"/>
          <a:ext cx="2938462" cy="357187"/>
        </p:xfrm>
        <a:graphic>
          <a:graphicData uri="http://schemas.openxmlformats.org/presentationml/2006/ole">
            <mc:AlternateContent xmlns:mc="http://schemas.openxmlformats.org/markup-compatibility/2006">
              <mc:Choice xmlns:v="urn:schemas-microsoft-com:vml" Requires="v">
                <p:oleObj spid="_x0000_s47277" name="Equazione" r:id="rId16" imgW="1879560" imgH="228600" progId="Equation.3">
                  <p:embed/>
                </p:oleObj>
              </mc:Choice>
              <mc:Fallback>
                <p:oleObj name="Equazione" r:id="rId16" imgW="1879560" imgH="228600" progId="Equation.3">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00313" y="2643188"/>
                        <a:ext cx="2938462"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96" name="Rettangolo 105">
            <a:extLst>
              <a:ext uri="{FF2B5EF4-FFF2-40B4-BE49-F238E27FC236}">
                <a16:creationId xmlns:a16="http://schemas.microsoft.com/office/drawing/2014/main" id="{0C5CC3EE-60AC-49CE-9832-0E92EB76574D}"/>
              </a:ext>
            </a:extLst>
          </p:cNvPr>
          <p:cNvSpPr>
            <a:spLocks noChangeArrowheads="1"/>
          </p:cNvSpPr>
          <p:nvPr/>
        </p:nvSpPr>
        <p:spPr bwMode="auto">
          <a:xfrm>
            <a:off x="214313" y="3071813"/>
            <a:ext cx="3859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1800"/>
              <a:t>Si calcola il massimo rateo a quota S/L:</a:t>
            </a:r>
          </a:p>
        </p:txBody>
      </p:sp>
      <p:pic>
        <p:nvPicPr>
          <p:cNvPr id="47197" name="Picture 14">
            <a:extLst>
              <a:ext uri="{FF2B5EF4-FFF2-40B4-BE49-F238E27FC236}">
                <a16:creationId xmlns:a16="http://schemas.microsoft.com/office/drawing/2014/main" id="{050A8780-7A77-4A02-B0E4-EFDE986A0D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750" y="3429000"/>
            <a:ext cx="21431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8" name="Picture 15">
            <a:extLst>
              <a:ext uri="{FF2B5EF4-FFF2-40B4-BE49-F238E27FC236}">
                <a16:creationId xmlns:a16="http://schemas.microsoft.com/office/drawing/2014/main" id="{AD8C41A1-C13D-4080-B8CD-E1834502FB1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71750" y="3571875"/>
            <a:ext cx="1524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9" name="Picture 16">
            <a:extLst>
              <a:ext uri="{FF2B5EF4-FFF2-40B4-BE49-F238E27FC236}">
                <a16:creationId xmlns:a16="http://schemas.microsoft.com/office/drawing/2014/main" id="{FA1326B1-E9FD-4DDD-9275-31FDB4FDCC9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4813" y="3571875"/>
            <a:ext cx="1685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00" name="Picture 17">
            <a:extLst>
              <a:ext uri="{FF2B5EF4-FFF2-40B4-BE49-F238E27FC236}">
                <a16:creationId xmlns:a16="http://schemas.microsoft.com/office/drawing/2014/main" id="{6ACBA1E6-C73A-4B79-A97A-D3211824085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62825" y="3852863"/>
            <a:ext cx="14954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01" name="Picture 18">
            <a:extLst>
              <a:ext uri="{FF2B5EF4-FFF2-40B4-BE49-F238E27FC236}">
                <a16:creationId xmlns:a16="http://schemas.microsoft.com/office/drawing/2014/main" id="{B4B6FE85-94E3-4897-91B5-261BEAF9BDB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28875" y="4214813"/>
            <a:ext cx="895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02" name="Picture 16">
            <a:extLst>
              <a:ext uri="{FF2B5EF4-FFF2-40B4-BE49-F238E27FC236}">
                <a16:creationId xmlns:a16="http://schemas.microsoft.com/office/drawing/2014/main" id="{1F3A6448-3B85-4670-B9E7-ABF5A36E68C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7188" y="4214813"/>
            <a:ext cx="1685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 name="Connettore 2 111">
            <a:extLst>
              <a:ext uri="{FF2B5EF4-FFF2-40B4-BE49-F238E27FC236}">
                <a16:creationId xmlns:a16="http://schemas.microsoft.com/office/drawing/2014/main" id="{9524D388-4C44-4436-BADF-A87D660D049F}"/>
              </a:ext>
            </a:extLst>
          </p:cNvPr>
          <p:cNvCxnSpPr>
            <a:stCxn id="110" idx="3"/>
            <a:endCxn id="74770" idx="1"/>
          </p:cNvCxnSpPr>
          <p:nvPr/>
        </p:nvCxnSpPr>
        <p:spPr>
          <a:xfrm flipV="1">
            <a:off x="2043113" y="4381500"/>
            <a:ext cx="385762" cy="2857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47204" name="Picture 19">
            <a:extLst>
              <a:ext uri="{FF2B5EF4-FFF2-40B4-BE49-F238E27FC236}">
                <a16:creationId xmlns:a16="http://schemas.microsoft.com/office/drawing/2014/main" id="{A72E2CAF-B72A-49A9-B987-6803A8E7D7C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71875" y="4152900"/>
            <a:ext cx="2143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05" name="Picture 20">
            <a:extLst>
              <a:ext uri="{FF2B5EF4-FFF2-40B4-BE49-F238E27FC236}">
                <a16:creationId xmlns:a16="http://schemas.microsoft.com/office/drawing/2014/main" id="{1C4708F9-7195-4ADB-90C5-06C4714D69A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29313" y="4143375"/>
            <a:ext cx="13716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06" name="Picture 21">
            <a:extLst>
              <a:ext uri="{FF2B5EF4-FFF2-40B4-BE49-F238E27FC236}">
                <a16:creationId xmlns:a16="http://schemas.microsoft.com/office/drawing/2014/main" id="{1AA06149-B56E-4074-A803-02DB279C459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28938" y="4714875"/>
            <a:ext cx="18669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113" name="Object 22">
            <a:extLst>
              <a:ext uri="{FF2B5EF4-FFF2-40B4-BE49-F238E27FC236}">
                <a16:creationId xmlns:a16="http://schemas.microsoft.com/office/drawing/2014/main" id="{8CFDB86A-05AA-45E0-9F83-D8ABCEBBE7F2}"/>
              </a:ext>
            </a:extLst>
          </p:cNvPr>
          <p:cNvGraphicFramePr>
            <a:graphicFrameLocks noChangeAspect="1"/>
          </p:cNvGraphicFramePr>
          <p:nvPr/>
        </p:nvGraphicFramePr>
        <p:xfrm>
          <a:off x="5072063" y="4714875"/>
          <a:ext cx="3071812" cy="330200"/>
        </p:xfrm>
        <a:graphic>
          <a:graphicData uri="http://schemas.openxmlformats.org/presentationml/2006/ole">
            <mc:AlternateContent xmlns:mc="http://schemas.openxmlformats.org/markup-compatibility/2006">
              <mc:Choice xmlns:v="urn:schemas-microsoft-com:vml" Requires="v">
                <p:oleObj spid="_x0000_s47278" name="Equazione" r:id="rId26" imgW="1879560" imgH="203040" progId="Equation.3">
                  <p:embed/>
                </p:oleObj>
              </mc:Choice>
              <mc:Fallback>
                <p:oleObj name="Equazione" r:id="rId26" imgW="1879560" imgH="203040" progId="Equation.3">
                  <p:embed/>
                  <p:pic>
                    <p:nvPicPr>
                      <p:cNvPr id="0" name="Object 2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072063" y="4714875"/>
                        <a:ext cx="3071812" cy="3302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7207" name="Picture 23">
            <a:extLst>
              <a:ext uri="{FF2B5EF4-FFF2-40B4-BE49-F238E27FC236}">
                <a16:creationId xmlns:a16="http://schemas.microsoft.com/office/drawing/2014/main" id="{7BCE7AAA-1F8C-4B82-B836-27E5B8C0794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14438" y="5643563"/>
            <a:ext cx="13906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08" name="Rettangolo 113">
            <a:extLst>
              <a:ext uri="{FF2B5EF4-FFF2-40B4-BE49-F238E27FC236}">
                <a16:creationId xmlns:a16="http://schemas.microsoft.com/office/drawing/2014/main" id="{36BFFF1C-A9FE-424C-B1BC-DB48B7AE308B}"/>
              </a:ext>
            </a:extLst>
          </p:cNvPr>
          <p:cNvSpPr>
            <a:spLocks noChangeArrowheads="1"/>
          </p:cNvSpPr>
          <p:nvPr/>
        </p:nvSpPr>
        <p:spPr bwMode="auto">
          <a:xfrm>
            <a:off x="285750" y="5273675"/>
            <a:ext cx="6464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1800"/>
              <a:t>Si calcola poi il massimo rateo a quota z, avendo scelto z=8000 m:</a:t>
            </a:r>
          </a:p>
        </p:txBody>
      </p:sp>
      <p:sp>
        <p:nvSpPr>
          <p:cNvPr id="47209" name="Rettangolo 114">
            <a:extLst>
              <a:ext uri="{FF2B5EF4-FFF2-40B4-BE49-F238E27FC236}">
                <a16:creationId xmlns:a16="http://schemas.microsoft.com/office/drawing/2014/main" id="{69149371-7FAD-4D28-8947-673897FA9DEC}"/>
              </a:ext>
            </a:extLst>
          </p:cNvPr>
          <p:cNvSpPr>
            <a:spLocks noChangeArrowheads="1"/>
          </p:cNvSpPr>
          <p:nvPr/>
        </p:nvSpPr>
        <p:spPr bwMode="auto">
          <a:xfrm>
            <a:off x="71438" y="5662613"/>
            <a:ext cx="10239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1600"/>
              <a:t>z=8000 m</a:t>
            </a:r>
            <a:endParaRPr lang="it-IT" altLang="it-IT" sz="1600"/>
          </a:p>
        </p:txBody>
      </p:sp>
      <p:pic>
        <p:nvPicPr>
          <p:cNvPr id="47210" name="Picture 24">
            <a:extLst>
              <a:ext uri="{FF2B5EF4-FFF2-40B4-BE49-F238E27FC236}">
                <a16:creationId xmlns:a16="http://schemas.microsoft.com/office/drawing/2014/main" id="{ADEFA7ED-16A9-418D-84C3-10F262292E2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86063" y="5572125"/>
            <a:ext cx="1219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6" name="Connettore 2 115">
            <a:extLst>
              <a:ext uri="{FF2B5EF4-FFF2-40B4-BE49-F238E27FC236}">
                <a16:creationId xmlns:a16="http://schemas.microsoft.com/office/drawing/2014/main" id="{C99A655D-6C88-4050-BD3F-3867A1D60301}"/>
              </a:ext>
            </a:extLst>
          </p:cNvPr>
          <p:cNvCxnSpPr/>
          <p:nvPr/>
        </p:nvCxnSpPr>
        <p:spPr>
          <a:xfrm flipV="1">
            <a:off x="4071938" y="5786438"/>
            <a:ext cx="385762" cy="2857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47212" name="Picture 25">
            <a:extLst>
              <a:ext uri="{FF2B5EF4-FFF2-40B4-BE49-F238E27FC236}">
                <a16:creationId xmlns:a16="http://schemas.microsoft.com/office/drawing/2014/main" id="{F6973C42-2F1F-4F50-A2B9-3EE90877C25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00563" y="5572125"/>
            <a:ext cx="8096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13" name="Picture 26">
            <a:extLst>
              <a:ext uri="{FF2B5EF4-FFF2-40B4-BE49-F238E27FC236}">
                <a16:creationId xmlns:a16="http://schemas.microsoft.com/office/drawing/2014/main" id="{3E32D747-63C1-4C15-BC2E-DFE6C56EBF2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357813" y="5572125"/>
            <a:ext cx="20669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14" name="Picture 27">
            <a:extLst>
              <a:ext uri="{FF2B5EF4-FFF2-40B4-BE49-F238E27FC236}">
                <a16:creationId xmlns:a16="http://schemas.microsoft.com/office/drawing/2014/main" id="{EBD45041-7D63-4BDB-8F30-4AD2284E11F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643063" y="6000750"/>
            <a:ext cx="1466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15" name="Picture 28">
            <a:extLst>
              <a:ext uri="{FF2B5EF4-FFF2-40B4-BE49-F238E27FC236}">
                <a16:creationId xmlns:a16="http://schemas.microsoft.com/office/drawing/2014/main" id="{0B6A89D9-3AF5-4419-AF56-20206DBCC7D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1438" y="6000750"/>
            <a:ext cx="1495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16" name="Picture 29">
            <a:extLst>
              <a:ext uri="{FF2B5EF4-FFF2-40B4-BE49-F238E27FC236}">
                <a16:creationId xmlns:a16="http://schemas.microsoft.com/office/drawing/2014/main" id="{E5D8864D-4979-4E96-900B-C4F1A2566ACA}"/>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00750" y="3286125"/>
            <a:ext cx="752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17" name="Picture 30">
            <a:extLst>
              <a:ext uri="{FF2B5EF4-FFF2-40B4-BE49-F238E27FC236}">
                <a16:creationId xmlns:a16="http://schemas.microsoft.com/office/drawing/2014/main" id="{FB4C860B-DBD4-4722-A7DC-9F2D092224D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072313" y="342900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18" name="Picture 31">
            <a:extLst>
              <a:ext uri="{FF2B5EF4-FFF2-40B4-BE49-F238E27FC236}">
                <a16:creationId xmlns:a16="http://schemas.microsoft.com/office/drawing/2014/main" id="{B4B88198-20BD-42ED-B15F-28FC68B4930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715250" y="3429000"/>
            <a:ext cx="6381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19" name="Picture 32">
            <a:extLst>
              <a:ext uri="{FF2B5EF4-FFF2-40B4-BE49-F238E27FC236}">
                <a16:creationId xmlns:a16="http://schemas.microsoft.com/office/drawing/2014/main" id="{9A2EB40E-53AB-428F-9390-BB7D201B131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358188" y="3429000"/>
            <a:ext cx="4095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220" name="Picture 33">
            <a:extLst>
              <a:ext uri="{FF2B5EF4-FFF2-40B4-BE49-F238E27FC236}">
                <a16:creationId xmlns:a16="http://schemas.microsoft.com/office/drawing/2014/main" id="{CFE49E09-4B06-43A3-9FB0-AB2FD768749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929313" y="3857625"/>
            <a:ext cx="1085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114" name="Object 11">
            <a:extLst>
              <a:ext uri="{FF2B5EF4-FFF2-40B4-BE49-F238E27FC236}">
                <a16:creationId xmlns:a16="http://schemas.microsoft.com/office/drawing/2014/main" id="{4EDD3C1C-F67E-40A0-A04B-CD7278E47E15}"/>
              </a:ext>
            </a:extLst>
          </p:cNvPr>
          <p:cNvGraphicFramePr>
            <a:graphicFrameLocks noChangeAspect="1"/>
          </p:cNvGraphicFramePr>
          <p:nvPr/>
        </p:nvGraphicFramePr>
        <p:xfrm>
          <a:off x="357188" y="4714875"/>
          <a:ext cx="2438400" cy="500063"/>
        </p:xfrm>
        <a:graphic>
          <a:graphicData uri="http://schemas.openxmlformats.org/presentationml/2006/ole">
            <mc:AlternateContent xmlns:mc="http://schemas.openxmlformats.org/markup-compatibility/2006">
              <mc:Choice xmlns:v="urn:schemas-microsoft-com:vml" Requires="v">
                <p:oleObj spid="_x0000_s47279" name="Equazione" r:id="rId39" imgW="1904760" imgH="393480" progId="Equation.3">
                  <p:embed/>
                </p:oleObj>
              </mc:Choice>
              <mc:Fallback>
                <p:oleObj name="Equazione" r:id="rId39" imgW="1904760" imgH="393480" progId="Equation.3">
                  <p:embed/>
                  <p:pic>
                    <p:nvPicPr>
                      <p:cNvPr id="0" name="Object 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57188" y="4714875"/>
                        <a:ext cx="2438400" cy="500063"/>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5" name="Object 12">
            <a:extLst>
              <a:ext uri="{FF2B5EF4-FFF2-40B4-BE49-F238E27FC236}">
                <a16:creationId xmlns:a16="http://schemas.microsoft.com/office/drawing/2014/main" id="{F5C4CF27-A3B4-461F-94A8-543447EA143C}"/>
              </a:ext>
            </a:extLst>
          </p:cNvPr>
          <p:cNvGraphicFramePr>
            <a:graphicFrameLocks noChangeAspect="1"/>
          </p:cNvGraphicFramePr>
          <p:nvPr/>
        </p:nvGraphicFramePr>
        <p:xfrm>
          <a:off x="6643688" y="5310188"/>
          <a:ext cx="1143000" cy="261937"/>
        </p:xfrm>
        <a:graphic>
          <a:graphicData uri="http://schemas.openxmlformats.org/presentationml/2006/ole">
            <mc:AlternateContent xmlns:mc="http://schemas.openxmlformats.org/markup-compatibility/2006">
              <mc:Choice xmlns:v="urn:schemas-microsoft-com:vml" Requires="v">
                <p:oleObj spid="_x0000_s47280" name="Mathcad" r:id="rId41" imgW="704880" imgH="162000" progId="Mathcad">
                  <p:link updateAutomatic="1"/>
                </p:oleObj>
              </mc:Choice>
              <mc:Fallback>
                <p:oleObj name="Mathcad" r:id="rId41" imgW="704880" imgH="162000" progId="Mathcad">
                  <p:link updateAutomatic="1"/>
                  <p:pic>
                    <p:nvPicPr>
                      <p:cNvPr id="0" name="Object 1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643688" y="5310188"/>
                        <a:ext cx="11430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7221" name="Picture 38">
            <a:extLst>
              <a:ext uri="{FF2B5EF4-FFF2-40B4-BE49-F238E27FC236}">
                <a16:creationId xmlns:a16="http://schemas.microsoft.com/office/drawing/2014/main" id="{35912774-DB40-4118-B234-D0DCA3FC5A4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500938" y="5634038"/>
            <a:ext cx="13620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116" name="Object 39">
            <a:extLst>
              <a:ext uri="{FF2B5EF4-FFF2-40B4-BE49-F238E27FC236}">
                <a16:creationId xmlns:a16="http://schemas.microsoft.com/office/drawing/2014/main" id="{FA6C10E0-C1B7-4FAE-A4F8-16FA3C68690B}"/>
              </a:ext>
            </a:extLst>
          </p:cNvPr>
          <p:cNvGraphicFramePr>
            <a:graphicFrameLocks noChangeAspect="1"/>
          </p:cNvGraphicFramePr>
          <p:nvPr/>
        </p:nvGraphicFramePr>
        <p:xfrm>
          <a:off x="3400425" y="6072188"/>
          <a:ext cx="2209800" cy="500062"/>
        </p:xfrm>
        <a:graphic>
          <a:graphicData uri="http://schemas.openxmlformats.org/presentationml/2006/ole">
            <mc:AlternateContent xmlns:mc="http://schemas.openxmlformats.org/markup-compatibility/2006">
              <mc:Choice xmlns:v="urn:schemas-microsoft-com:vml" Requires="v">
                <p:oleObj spid="_x0000_s47281" name="Equazione" r:id="rId44" imgW="1726920" imgH="393480" progId="Equation.3">
                  <p:embed/>
                </p:oleObj>
              </mc:Choice>
              <mc:Fallback>
                <p:oleObj name="Equazione" r:id="rId44" imgW="1726920" imgH="393480" progId="Equation.3">
                  <p:embed/>
                  <p:pic>
                    <p:nvPicPr>
                      <p:cNvPr id="0" name="Object 39"/>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400425" y="6072188"/>
                        <a:ext cx="2209800" cy="500062"/>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7" name="Object 40">
            <a:extLst>
              <a:ext uri="{FF2B5EF4-FFF2-40B4-BE49-F238E27FC236}">
                <a16:creationId xmlns:a16="http://schemas.microsoft.com/office/drawing/2014/main" id="{47A2AE36-9569-44A2-AA0E-BDF7B87F3171}"/>
              </a:ext>
            </a:extLst>
          </p:cNvPr>
          <p:cNvGraphicFramePr>
            <a:graphicFrameLocks noChangeAspect="1"/>
          </p:cNvGraphicFramePr>
          <p:nvPr/>
        </p:nvGraphicFramePr>
        <p:xfrm>
          <a:off x="6026150" y="6170613"/>
          <a:ext cx="2449513" cy="330200"/>
        </p:xfrm>
        <a:graphic>
          <a:graphicData uri="http://schemas.openxmlformats.org/presentationml/2006/ole">
            <mc:AlternateContent xmlns:mc="http://schemas.openxmlformats.org/markup-compatibility/2006">
              <mc:Choice xmlns:v="urn:schemas-microsoft-com:vml" Requires="v">
                <p:oleObj spid="_x0000_s47282" name="Equazione" r:id="rId46" imgW="1498320" imgH="203040" progId="Equation.3">
                  <p:embed/>
                </p:oleObj>
              </mc:Choice>
              <mc:Fallback>
                <p:oleObj name="Equazione" r:id="rId46" imgW="1498320" imgH="203040" progId="Equation.3">
                  <p:embed/>
                  <p:pic>
                    <p:nvPicPr>
                      <p:cNvPr id="0" name="Object 40"/>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026150" y="6170613"/>
                        <a:ext cx="2449513" cy="3302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222" name="Rettangolo 117">
            <a:extLst>
              <a:ext uri="{FF2B5EF4-FFF2-40B4-BE49-F238E27FC236}">
                <a16:creationId xmlns:a16="http://schemas.microsoft.com/office/drawing/2014/main" id="{7EBF942C-096D-4330-A2A7-5541BE56A83A}"/>
              </a:ext>
            </a:extLst>
          </p:cNvPr>
          <p:cNvSpPr>
            <a:spLocks noChangeArrowheads="1"/>
          </p:cNvSpPr>
          <p:nvPr/>
        </p:nvSpPr>
        <p:spPr bwMode="auto">
          <a:xfrm>
            <a:off x="7308850" y="5300663"/>
            <a:ext cx="542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1600"/>
              <a:t>0.43</a:t>
            </a:r>
            <a:endParaRPr lang="it-IT" altLang="it-IT" sz="1600"/>
          </a:p>
        </p:txBody>
      </p:sp>
      <p:sp>
        <p:nvSpPr>
          <p:cNvPr id="119" name="Segnaposto piè di pagina 4">
            <a:extLst>
              <a:ext uri="{FF2B5EF4-FFF2-40B4-BE49-F238E27FC236}">
                <a16:creationId xmlns:a16="http://schemas.microsoft.com/office/drawing/2014/main" id="{00F4F3EC-31B5-45C2-A3BE-588CF97A58F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6" name="Rectangle 2">
            <a:extLst>
              <a:ext uri="{FF2B5EF4-FFF2-40B4-BE49-F238E27FC236}">
                <a16:creationId xmlns:a16="http://schemas.microsoft.com/office/drawing/2014/main" id="{3CFAE9C6-156C-48CA-A817-E97A0416BC26}"/>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48137" name="Rectangle 3">
            <a:extLst>
              <a:ext uri="{FF2B5EF4-FFF2-40B4-BE49-F238E27FC236}">
                <a16:creationId xmlns:a16="http://schemas.microsoft.com/office/drawing/2014/main" id="{284A61CC-4C20-4068-B547-887CE1E415CD}"/>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8" name="Rectangle 4">
            <a:extLst>
              <a:ext uri="{FF2B5EF4-FFF2-40B4-BE49-F238E27FC236}">
                <a16:creationId xmlns:a16="http://schemas.microsoft.com/office/drawing/2014/main" id="{C294623D-F2DC-478A-9A21-55FAC0E66E88}"/>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9" name="Rectangle 5">
            <a:extLst>
              <a:ext uri="{FF2B5EF4-FFF2-40B4-BE49-F238E27FC236}">
                <a16:creationId xmlns:a16="http://schemas.microsoft.com/office/drawing/2014/main" id="{0934DEC5-DB94-45FA-8677-98412748C91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0" name="Rectangle 6">
            <a:extLst>
              <a:ext uri="{FF2B5EF4-FFF2-40B4-BE49-F238E27FC236}">
                <a16:creationId xmlns:a16="http://schemas.microsoft.com/office/drawing/2014/main" id="{7680E051-84B1-4791-BD3B-3A1673FAA24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1" name="Rectangle 7">
            <a:extLst>
              <a:ext uri="{FF2B5EF4-FFF2-40B4-BE49-F238E27FC236}">
                <a16:creationId xmlns:a16="http://schemas.microsoft.com/office/drawing/2014/main" id="{EA7194C5-2CB7-47B6-ABE2-E20720B926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2" name="Rectangle 8">
            <a:extLst>
              <a:ext uri="{FF2B5EF4-FFF2-40B4-BE49-F238E27FC236}">
                <a16:creationId xmlns:a16="http://schemas.microsoft.com/office/drawing/2014/main" id="{4AAE1524-53AE-4153-BEC3-29EC8D481EF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3" name="Rectangle 9">
            <a:extLst>
              <a:ext uri="{FF2B5EF4-FFF2-40B4-BE49-F238E27FC236}">
                <a16:creationId xmlns:a16="http://schemas.microsoft.com/office/drawing/2014/main" id="{DCC309CB-3D78-4A76-9692-661ECAE9586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4" name="Rectangle 10">
            <a:extLst>
              <a:ext uri="{FF2B5EF4-FFF2-40B4-BE49-F238E27FC236}">
                <a16:creationId xmlns:a16="http://schemas.microsoft.com/office/drawing/2014/main" id="{30D82108-93D4-472B-873C-5BB0E0E8B27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5" name="Rectangle 11">
            <a:extLst>
              <a:ext uri="{FF2B5EF4-FFF2-40B4-BE49-F238E27FC236}">
                <a16:creationId xmlns:a16="http://schemas.microsoft.com/office/drawing/2014/main" id="{F8727DAA-AF61-4C68-B2D5-31687F1ECE8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6" name="Rectangle 12">
            <a:extLst>
              <a:ext uri="{FF2B5EF4-FFF2-40B4-BE49-F238E27FC236}">
                <a16:creationId xmlns:a16="http://schemas.microsoft.com/office/drawing/2014/main" id="{73B62B09-62CD-4B25-82DB-B2AA78AF576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7" name="Rectangle 13">
            <a:extLst>
              <a:ext uri="{FF2B5EF4-FFF2-40B4-BE49-F238E27FC236}">
                <a16:creationId xmlns:a16="http://schemas.microsoft.com/office/drawing/2014/main" id="{038A2E37-73F3-4848-AFA6-FB92CE78C6B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8" name="Rectangle 14">
            <a:extLst>
              <a:ext uri="{FF2B5EF4-FFF2-40B4-BE49-F238E27FC236}">
                <a16:creationId xmlns:a16="http://schemas.microsoft.com/office/drawing/2014/main" id="{B753B69E-C668-4ED1-A32D-8CDCDA9BC70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9" name="Rectangle 15">
            <a:extLst>
              <a:ext uri="{FF2B5EF4-FFF2-40B4-BE49-F238E27FC236}">
                <a16:creationId xmlns:a16="http://schemas.microsoft.com/office/drawing/2014/main" id="{BAC473A1-F0EA-41CC-8A91-8DFDB78937D1}"/>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0" name="Rectangle 16">
            <a:extLst>
              <a:ext uri="{FF2B5EF4-FFF2-40B4-BE49-F238E27FC236}">
                <a16:creationId xmlns:a16="http://schemas.microsoft.com/office/drawing/2014/main" id="{3D5A611B-850A-43FC-BAA0-B677B63ED5E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1" name="Rectangle 17">
            <a:extLst>
              <a:ext uri="{FF2B5EF4-FFF2-40B4-BE49-F238E27FC236}">
                <a16:creationId xmlns:a16="http://schemas.microsoft.com/office/drawing/2014/main" id="{DBA1B1FA-6C85-4D37-8F31-D0A6517B7FDB}"/>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2" name="Rectangle 18">
            <a:extLst>
              <a:ext uri="{FF2B5EF4-FFF2-40B4-BE49-F238E27FC236}">
                <a16:creationId xmlns:a16="http://schemas.microsoft.com/office/drawing/2014/main" id="{FC7D8506-7771-42C5-BAC7-CC35F172F8D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3" name="Rectangle 19">
            <a:extLst>
              <a:ext uri="{FF2B5EF4-FFF2-40B4-BE49-F238E27FC236}">
                <a16:creationId xmlns:a16="http://schemas.microsoft.com/office/drawing/2014/main" id="{06BB1465-AA27-4B70-8EAE-AA6C36C4D52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4" name="Rectangle 20">
            <a:extLst>
              <a:ext uri="{FF2B5EF4-FFF2-40B4-BE49-F238E27FC236}">
                <a16:creationId xmlns:a16="http://schemas.microsoft.com/office/drawing/2014/main" id="{41F4812E-8900-45C3-92BD-D99957A01F2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5" name="Rectangle 21">
            <a:extLst>
              <a:ext uri="{FF2B5EF4-FFF2-40B4-BE49-F238E27FC236}">
                <a16:creationId xmlns:a16="http://schemas.microsoft.com/office/drawing/2014/main" id="{9FECB706-3BFE-4883-BA99-A029200AADF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6" name="Rectangle 22">
            <a:extLst>
              <a:ext uri="{FF2B5EF4-FFF2-40B4-BE49-F238E27FC236}">
                <a16:creationId xmlns:a16="http://schemas.microsoft.com/office/drawing/2014/main" id="{CD055493-457E-4478-A18E-63A03909258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7" name="Rectangle 23">
            <a:extLst>
              <a:ext uri="{FF2B5EF4-FFF2-40B4-BE49-F238E27FC236}">
                <a16:creationId xmlns:a16="http://schemas.microsoft.com/office/drawing/2014/main" id="{448D176D-55DA-42F1-B4AD-68EE5A23CC5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8" name="Rectangle 24">
            <a:extLst>
              <a:ext uri="{FF2B5EF4-FFF2-40B4-BE49-F238E27FC236}">
                <a16:creationId xmlns:a16="http://schemas.microsoft.com/office/drawing/2014/main" id="{EFF97F6A-39FD-4763-A3E6-BDF876775B69}"/>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59" name="Rectangle 25">
            <a:extLst>
              <a:ext uri="{FF2B5EF4-FFF2-40B4-BE49-F238E27FC236}">
                <a16:creationId xmlns:a16="http://schemas.microsoft.com/office/drawing/2014/main" id="{DD015D44-0FCA-4562-9F2C-D05E5009474B}"/>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0" name="Rectangle 26">
            <a:extLst>
              <a:ext uri="{FF2B5EF4-FFF2-40B4-BE49-F238E27FC236}">
                <a16:creationId xmlns:a16="http://schemas.microsoft.com/office/drawing/2014/main" id="{726499A1-FD43-4B7D-89C0-FCE76F9DBB5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1" name="Rectangle 27">
            <a:extLst>
              <a:ext uri="{FF2B5EF4-FFF2-40B4-BE49-F238E27FC236}">
                <a16:creationId xmlns:a16="http://schemas.microsoft.com/office/drawing/2014/main" id="{E20650F0-F8BE-4B56-829B-64EEC2804DE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2" name="Rectangle 28">
            <a:extLst>
              <a:ext uri="{FF2B5EF4-FFF2-40B4-BE49-F238E27FC236}">
                <a16:creationId xmlns:a16="http://schemas.microsoft.com/office/drawing/2014/main" id="{3F9F4909-4C15-46B3-B75F-DF61E8CA100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3" name="Rectangle 29">
            <a:extLst>
              <a:ext uri="{FF2B5EF4-FFF2-40B4-BE49-F238E27FC236}">
                <a16:creationId xmlns:a16="http://schemas.microsoft.com/office/drawing/2014/main" id="{367560E4-1AD9-4EBF-9E40-022DFEC23817}"/>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4" name="Rectangle 30">
            <a:extLst>
              <a:ext uri="{FF2B5EF4-FFF2-40B4-BE49-F238E27FC236}">
                <a16:creationId xmlns:a16="http://schemas.microsoft.com/office/drawing/2014/main" id="{285D1A1E-D822-4C5B-AD38-A073CFB2E92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5" name="Rectangle 31">
            <a:extLst>
              <a:ext uri="{FF2B5EF4-FFF2-40B4-BE49-F238E27FC236}">
                <a16:creationId xmlns:a16="http://schemas.microsoft.com/office/drawing/2014/main" id="{E3A8713D-409E-492A-BB1D-1D6DC49C52E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6" name="Rectangle 42">
            <a:extLst>
              <a:ext uri="{FF2B5EF4-FFF2-40B4-BE49-F238E27FC236}">
                <a16:creationId xmlns:a16="http://schemas.microsoft.com/office/drawing/2014/main" id="{EDF23B9F-6486-4D60-9AC4-61BE463FE515}"/>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7" name="Rectangle 43">
            <a:extLst>
              <a:ext uri="{FF2B5EF4-FFF2-40B4-BE49-F238E27FC236}">
                <a16:creationId xmlns:a16="http://schemas.microsoft.com/office/drawing/2014/main" id="{BD05072E-6971-47B1-A90D-550278B06D37}"/>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8" name="Rectangle 44">
            <a:extLst>
              <a:ext uri="{FF2B5EF4-FFF2-40B4-BE49-F238E27FC236}">
                <a16:creationId xmlns:a16="http://schemas.microsoft.com/office/drawing/2014/main" id="{E6FBE2F5-2338-441B-9B2B-49F8637DA812}"/>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69" name="Rectangle 45">
            <a:extLst>
              <a:ext uri="{FF2B5EF4-FFF2-40B4-BE49-F238E27FC236}">
                <a16:creationId xmlns:a16="http://schemas.microsoft.com/office/drawing/2014/main" id="{FCC532A9-1F53-473A-8E7E-404FE7318D76}"/>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0" name="Rectangle 47">
            <a:extLst>
              <a:ext uri="{FF2B5EF4-FFF2-40B4-BE49-F238E27FC236}">
                <a16:creationId xmlns:a16="http://schemas.microsoft.com/office/drawing/2014/main" id="{EA962B7C-CBB7-41A6-AD2C-3E3C6E293BD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1" name="Rectangle 48">
            <a:extLst>
              <a:ext uri="{FF2B5EF4-FFF2-40B4-BE49-F238E27FC236}">
                <a16:creationId xmlns:a16="http://schemas.microsoft.com/office/drawing/2014/main" id="{922468E3-656E-4C28-A9B8-57A76ED147E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2" name="Rectangle 49">
            <a:extLst>
              <a:ext uri="{FF2B5EF4-FFF2-40B4-BE49-F238E27FC236}">
                <a16:creationId xmlns:a16="http://schemas.microsoft.com/office/drawing/2014/main" id="{C9E78288-461D-4AFC-AE58-BB1AC805A36E}"/>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3" name="Rectangle 50">
            <a:extLst>
              <a:ext uri="{FF2B5EF4-FFF2-40B4-BE49-F238E27FC236}">
                <a16:creationId xmlns:a16="http://schemas.microsoft.com/office/drawing/2014/main" id="{CE260B5D-215F-4CD1-9B39-C82F244A301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4" name="Rectangle 51">
            <a:extLst>
              <a:ext uri="{FF2B5EF4-FFF2-40B4-BE49-F238E27FC236}">
                <a16:creationId xmlns:a16="http://schemas.microsoft.com/office/drawing/2014/main" id="{FBAA2342-521E-4FDC-9B70-0CE7A3F6543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5" name="Rectangle 52">
            <a:extLst>
              <a:ext uri="{FF2B5EF4-FFF2-40B4-BE49-F238E27FC236}">
                <a16:creationId xmlns:a16="http://schemas.microsoft.com/office/drawing/2014/main" id="{9FD30FD4-0CB8-4CD5-8AA7-881DA4DB86D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6" name="Rectangle 53">
            <a:extLst>
              <a:ext uri="{FF2B5EF4-FFF2-40B4-BE49-F238E27FC236}">
                <a16:creationId xmlns:a16="http://schemas.microsoft.com/office/drawing/2014/main" id="{3FE61101-B6A9-429F-93B3-CC06CB116F77}"/>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7" name="Rectangle 54">
            <a:extLst>
              <a:ext uri="{FF2B5EF4-FFF2-40B4-BE49-F238E27FC236}">
                <a16:creationId xmlns:a16="http://schemas.microsoft.com/office/drawing/2014/main" id="{F5B0FBEE-02E8-4651-AAE8-242D5A447AE2}"/>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8" name="Rectangle 55">
            <a:extLst>
              <a:ext uri="{FF2B5EF4-FFF2-40B4-BE49-F238E27FC236}">
                <a16:creationId xmlns:a16="http://schemas.microsoft.com/office/drawing/2014/main" id="{CBD26DCF-774E-4397-8C7C-527A3F8216A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79" name="Rectangle 56">
            <a:extLst>
              <a:ext uri="{FF2B5EF4-FFF2-40B4-BE49-F238E27FC236}">
                <a16:creationId xmlns:a16="http://schemas.microsoft.com/office/drawing/2014/main" id="{4D3CAE6F-3351-4720-9228-C314A732BDFA}"/>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80" name="Segnaposto numero diapositiva 56">
            <a:extLst>
              <a:ext uri="{FF2B5EF4-FFF2-40B4-BE49-F238E27FC236}">
                <a16:creationId xmlns:a16="http://schemas.microsoft.com/office/drawing/2014/main" id="{1DEFC427-82C0-4A03-918E-F9D1277BBF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3436943-B475-4EF9-9CBB-434DD9A136F5}" type="slidenum">
              <a:rPr lang="it-IT" altLang="it-IT" sz="1400"/>
              <a:pPr eaLnBrk="1" hangingPunct="1"/>
              <a:t>56</a:t>
            </a:fld>
            <a:endParaRPr lang="it-IT" altLang="it-IT" sz="1400"/>
          </a:p>
        </p:txBody>
      </p:sp>
      <p:sp>
        <p:nvSpPr>
          <p:cNvPr id="48182" name="Rettangolo 58">
            <a:extLst>
              <a:ext uri="{FF2B5EF4-FFF2-40B4-BE49-F238E27FC236}">
                <a16:creationId xmlns:a16="http://schemas.microsoft.com/office/drawing/2014/main" id="{6C7F0A2E-F0DD-475F-99D6-0F70FAA98ABC}"/>
              </a:ext>
            </a:extLst>
          </p:cNvPr>
          <p:cNvSpPr>
            <a:spLocks noChangeArrowheads="1"/>
          </p:cNvSpPr>
          <p:nvPr/>
        </p:nvSpPr>
        <p:spPr bwMode="auto">
          <a:xfrm>
            <a:off x="0" y="357188"/>
            <a:ext cx="4527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u="sng"/>
              <a:t>Come ricavare la quota di tangenza</a:t>
            </a:r>
            <a:endParaRPr lang="it-IT" altLang="it-IT" u="sng"/>
          </a:p>
        </p:txBody>
      </p:sp>
      <p:sp>
        <p:nvSpPr>
          <p:cNvPr id="48183" name="Rettangolo 60">
            <a:extLst>
              <a:ext uri="{FF2B5EF4-FFF2-40B4-BE49-F238E27FC236}">
                <a16:creationId xmlns:a16="http://schemas.microsoft.com/office/drawing/2014/main" id="{D00811A0-0E8E-4775-ACAE-6A792C827AED}"/>
              </a:ext>
            </a:extLst>
          </p:cNvPr>
          <p:cNvSpPr>
            <a:spLocks noChangeArrowheads="1"/>
          </p:cNvSpPr>
          <p:nvPr/>
        </p:nvSpPr>
        <p:spPr bwMode="auto">
          <a:xfrm>
            <a:off x="4211638" y="0"/>
            <a:ext cx="184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a:t>Velivoli ad elica</a:t>
            </a:r>
            <a:endParaRPr lang="it-IT" altLang="it-IT" sz="2000"/>
          </a:p>
        </p:txBody>
      </p:sp>
      <p:sp>
        <p:nvSpPr>
          <p:cNvPr id="48184" name="Rettangolo 61">
            <a:extLst>
              <a:ext uri="{FF2B5EF4-FFF2-40B4-BE49-F238E27FC236}">
                <a16:creationId xmlns:a16="http://schemas.microsoft.com/office/drawing/2014/main" id="{C29403CF-C7DF-4256-BCFF-FE2407D8A82A}"/>
              </a:ext>
            </a:extLst>
          </p:cNvPr>
          <p:cNvSpPr>
            <a:spLocks noChangeArrowheads="1"/>
          </p:cNvSpPr>
          <p:nvPr/>
        </p:nvSpPr>
        <p:spPr bwMode="auto">
          <a:xfrm>
            <a:off x="71438" y="1214438"/>
            <a:ext cx="5715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n-US" altLang="it-IT" sz="1800"/>
              <a:t>Esempio applicativo(turboelica tipo ATR 72) (continua):</a:t>
            </a:r>
          </a:p>
          <a:p>
            <a:pPr algn="just" eaLnBrk="1" hangingPunct="1"/>
            <a:endParaRPr lang="en-US" altLang="it-IT" sz="1800"/>
          </a:p>
        </p:txBody>
      </p:sp>
      <p:cxnSp>
        <p:nvCxnSpPr>
          <p:cNvPr id="67" name="Connettore 1 66">
            <a:extLst>
              <a:ext uri="{FF2B5EF4-FFF2-40B4-BE49-F238E27FC236}">
                <a16:creationId xmlns:a16="http://schemas.microsoft.com/office/drawing/2014/main" id="{334F4BBA-4AD1-42A1-ACD8-977344D803ED}"/>
              </a:ext>
            </a:extLst>
          </p:cNvPr>
          <p:cNvCxnSpPr/>
          <p:nvPr/>
        </p:nvCxnSpPr>
        <p:spPr>
          <a:xfrm>
            <a:off x="6143625" y="714375"/>
            <a:ext cx="2000250" cy="1857375"/>
          </a:xfrm>
          <a:prstGeom prst="line">
            <a:avLst/>
          </a:prstGeom>
        </p:spPr>
        <p:style>
          <a:lnRef idx="1">
            <a:schemeClr val="dk1"/>
          </a:lnRef>
          <a:fillRef idx="0">
            <a:schemeClr val="dk1"/>
          </a:fillRef>
          <a:effectRef idx="0">
            <a:schemeClr val="dk1"/>
          </a:effectRef>
          <a:fontRef idx="minor">
            <a:schemeClr val="tx1"/>
          </a:fontRef>
        </p:style>
      </p:cxnSp>
      <p:cxnSp>
        <p:nvCxnSpPr>
          <p:cNvPr id="69" name="Connettore 2 68">
            <a:extLst>
              <a:ext uri="{FF2B5EF4-FFF2-40B4-BE49-F238E27FC236}">
                <a16:creationId xmlns:a16="http://schemas.microsoft.com/office/drawing/2014/main" id="{66AF2FC2-368E-4852-BC39-AE8A8E652DD9}"/>
              </a:ext>
            </a:extLst>
          </p:cNvPr>
          <p:cNvCxnSpPr/>
          <p:nvPr/>
        </p:nvCxnSpPr>
        <p:spPr>
          <a:xfrm rot="5400000" flipH="1" flipV="1">
            <a:off x="5072857" y="1499394"/>
            <a:ext cx="2286000" cy="1587"/>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70" name="Connettore 2 69">
            <a:extLst>
              <a:ext uri="{FF2B5EF4-FFF2-40B4-BE49-F238E27FC236}">
                <a16:creationId xmlns:a16="http://schemas.microsoft.com/office/drawing/2014/main" id="{06E6986D-E4C7-44F1-A606-B6159B1FDD4A}"/>
              </a:ext>
            </a:extLst>
          </p:cNvPr>
          <p:cNvCxnSpPr/>
          <p:nvPr/>
        </p:nvCxnSpPr>
        <p:spPr>
          <a:xfrm flipV="1">
            <a:off x="6143625" y="2571750"/>
            <a:ext cx="2643188" cy="9525"/>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73" name="Ovale 72">
            <a:extLst>
              <a:ext uri="{FF2B5EF4-FFF2-40B4-BE49-F238E27FC236}">
                <a16:creationId xmlns:a16="http://schemas.microsoft.com/office/drawing/2014/main" id="{E323A712-95BC-47FE-8146-6C12BAF63084}"/>
              </a:ext>
            </a:extLst>
          </p:cNvPr>
          <p:cNvSpPr/>
          <p:nvPr/>
        </p:nvSpPr>
        <p:spPr>
          <a:xfrm>
            <a:off x="6858000" y="1357313"/>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74" name="Ovale 73">
            <a:extLst>
              <a:ext uri="{FF2B5EF4-FFF2-40B4-BE49-F238E27FC236}">
                <a16:creationId xmlns:a16="http://schemas.microsoft.com/office/drawing/2014/main" id="{6B62C131-AEE1-4E97-BB17-1705D0AD3037}"/>
              </a:ext>
            </a:extLst>
          </p:cNvPr>
          <p:cNvSpPr/>
          <p:nvPr/>
        </p:nvSpPr>
        <p:spPr>
          <a:xfrm>
            <a:off x="8143875" y="2571750"/>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8190" name="CasellaDiTesto 75">
            <a:extLst>
              <a:ext uri="{FF2B5EF4-FFF2-40B4-BE49-F238E27FC236}">
                <a16:creationId xmlns:a16="http://schemas.microsoft.com/office/drawing/2014/main" id="{2038172B-04A8-445A-8499-D4642459EBF1}"/>
              </a:ext>
            </a:extLst>
          </p:cNvPr>
          <p:cNvSpPr txBox="1">
            <a:spLocks noChangeArrowheads="1"/>
          </p:cNvSpPr>
          <p:nvPr/>
        </p:nvSpPr>
        <p:spPr bwMode="auto">
          <a:xfrm>
            <a:off x="8482013" y="2571750"/>
            <a:ext cx="733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RC_max</a:t>
            </a:r>
          </a:p>
        </p:txBody>
      </p:sp>
      <p:sp>
        <p:nvSpPr>
          <p:cNvPr id="48191" name="CasellaDiTesto 77">
            <a:extLst>
              <a:ext uri="{FF2B5EF4-FFF2-40B4-BE49-F238E27FC236}">
                <a16:creationId xmlns:a16="http://schemas.microsoft.com/office/drawing/2014/main" id="{63E7B80D-C31A-42AF-B436-1D3010A3E84D}"/>
              </a:ext>
            </a:extLst>
          </p:cNvPr>
          <p:cNvSpPr txBox="1">
            <a:spLocks noChangeArrowheads="1"/>
          </p:cNvSpPr>
          <p:nvPr/>
        </p:nvSpPr>
        <p:spPr bwMode="auto">
          <a:xfrm>
            <a:off x="5929313" y="285750"/>
            <a:ext cx="25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cxnSp>
        <p:nvCxnSpPr>
          <p:cNvPr id="80" name="Connettore 1 79">
            <a:extLst>
              <a:ext uri="{FF2B5EF4-FFF2-40B4-BE49-F238E27FC236}">
                <a16:creationId xmlns:a16="http://schemas.microsoft.com/office/drawing/2014/main" id="{A90C3B65-B6B5-44C2-94D8-B7B615AD84AE}"/>
              </a:ext>
            </a:extLst>
          </p:cNvPr>
          <p:cNvCxnSpPr/>
          <p:nvPr/>
        </p:nvCxnSpPr>
        <p:spPr>
          <a:xfrm>
            <a:off x="6215063" y="714375"/>
            <a:ext cx="1500187" cy="1588"/>
          </a:xfrm>
          <a:prstGeom prst="line">
            <a:avLst/>
          </a:prstGeom>
        </p:spPr>
        <p:style>
          <a:lnRef idx="1">
            <a:schemeClr val="accent1"/>
          </a:lnRef>
          <a:fillRef idx="0">
            <a:schemeClr val="accent1"/>
          </a:fillRef>
          <a:effectRef idx="0">
            <a:schemeClr val="accent1"/>
          </a:effectRef>
          <a:fontRef idx="minor">
            <a:schemeClr val="tx1"/>
          </a:fontRef>
        </p:style>
      </p:cxnSp>
      <p:sp>
        <p:nvSpPr>
          <p:cNvPr id="48193" name="CasellaDiTesto 80">
            <a:extLst>
              <a:ext uri="{FF2B5EF4-FFF2-40B4-BE49-F238E27FC236}">
                <a16:creationId xmlns:a16="http://schemas.microsoft.com/office/drawing/2014/main" id="{C487B9B1-2304-4E02-BA92-E4650BB4C39C}"/>
              </a:ext>
            </a:extLst>
          </p:cNvPr>
          <p:cNvSpPr txBox="1">
            <a:spLocks noChangeArrowheads="1"/>
          </p:cNvSpPr>
          <p:nvPr/>
        </p:nvSpPr>
        <p:spPr bwMode="auto">
          <a:xfrm>
            <a:off x="7000875" y="500063"/>
            <a:ext cx="16144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Ztt (quota tang teorica)</a:t>
            </a:r>
          </a:p>
        </p:txBody>
      </p:sp>
      <p:cxnSp>
        <p:nvCxnSpPr>
          <p:cNvPr id="82" name="Connettore 1 81">
            <a:extLst>
              <a:ext uri="{FF2B5EF4-FFF2-40B4-BE49-F238E27FC236}">
                <a16:creationId xmlns:a16="http://schemas.microsoft.com/office/drawing/2014/main" id="{7445492F-3E3B-48F4-AC14-F0911CE3C612}"/>
              </a:ext>
            </a:extLst>
          </p:cNvPr>
          <p:cNvCxnSpPr/>
          <p:nvPr/>
        </p:nvCxnSpPr>
        <p:spPr>
          <a:xfrm>
            <a:off x="6367463" y="927100"/>
            <a:ext cx="1500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Connettore 1 82">
            <a:extLst>
              <a:ext uri="{FF2B5EF4-FFF2-40B4-BE49-F238E27FC236}">
                <a16:creationId xmlns:a16="http://schemas.microsoft.com/office/drawing/2014/main" id="{5D94F809-19AC-45ED-91FF-993231DCB1A7}"/>
              </a:ext>
            </a:extLst>
          </p:cNvPr>
          <p:cNvCxnSpPr/>
          <p:nvPr/>
        </p:nvCxnSpPr>
        <p:spPr>
          <a:xfrm rot="5400000">
            <a:off x="5466556" y="1750219"/>
            <a:ext cx="1927225"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8196" name="CasellaDiTesto 86">
            <a:extLst>
              <a:ext uri="{FF2B5EF4-FFF2-40B4-BE49-F238E27FC236}">
                <a16:creationId xmlns:a16="http://schemas.microsoft.com/office/drawing/2014/main" id="{7D938C3A-C3F2-41E7-B29C-9B60138276C9}"/>
              </a:ext>
            </a:extLst>
          </p:cNvPr>
          <p:cNvSpPr txBox="1">
            <a:spLocks noChangeArrowheads="1"/>
          </p:cNvSpPr>
          <p:nvPr/>
        </p:nvSpPr>
        <p:spPr bwMode="auto">
          <a:xfrm>
            <a:off x="7153275" y="866775"/>
            <a:ext cx="1647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Ztp (quota tang pratica)</a:t>
            </a:r>
          </a:p>
        </p:txBody>
      </p:sp>
      <p:sp>
        <p:nvSpPr>
          <p:cNvPr id="48197" name="CasellaDiTesto 87">
            <a:extLst>
              <a:ext uri="{FF2B5EF4-FFF2-40B4-BE49-F238E27FC236}">
                <a16:creationId xmlns:a16="http://schemas.microsoft.com/office/drawing/2014/main" id="{D6BCF72E-D98C-41F4-81A9-04A608AD9932}"/>
              </a:ext>
            </a:extLst>
          </p:cNvPr>
          <p:cNvSpPr txBox="1">
            <a:spLocks noChangeArrowheads="1"/>
          </p:cNvSpPr>
          <p:nvPr/>
        </p:nvSpPr>
        <p:spPr bwMode="auto">
          <a:xfrm>
            <a:off x="6143625" y="2714625"/>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0.5 m/s</a:t>
            </a:r>
          </a:p>
        </p:txBody>
      </p:sp>
      <p:cxnSp>
        <p:nvCxnSpPr>
          <p:cNvPr id="92" name="Connettore 1 91">
            <a:extLst>
              <a:ext uri="{FF2B5EF4-FFF2-40B4-BE49-F238E27FC236}">
                <a16:creationId xmlns:a16="http://schemas.microsoft.com/office/drawing/2014/main" id="{829A0E1D-C795-443F-B20D-85CF01BD719B}"/>
              </a:ext>
            </a:extLst>
          </p:cNvPr>
          <p:cNvCxnSpPr/>
          <p:nvPr/>
        </p:nvCxnSpPr>
        <p:spPr>
          <a:xfrm rot="5400000">
            <a:off x="6071394" y="1994694"/>
            <a:ext cx="1709738" cy="635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8199" name="CasellaDiTesto 93">
            <a:extLst>
              <a:ext uri="{FF2B5EF4-FFF2-40B4-BE49-F238E27FC236}">
                <a16:creationId xmlns:a16="http://schemas.microsoft.com/office/drawing/2014/main" id="{DD583D73-C511-45C9-A50C-6A6E23FE9C0B}"/>
              </a:ext>
            </a:extLst>
          </p:cNvPr>
          <p:cNvSpPr txBox="1">
            <a:spLocks noChangeArrowheads="1"/>
          </p:cNvSpPr>
          <p:nvPr/>
        </p:nvSpPr>
        <p:spPr bwMode="auto">
          <a:xfrm>
            <a:off x="6786563" y="2786063"/>
            <a:ext cx="768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Rcmax_z</a:t>
            </a:r>
          </a:p>
        </p:txBody>
      </p:sp>
      <p:cxnSp>
        <p:nvCxnSpPr>
          <p:cNvPr id="95" name="Connettore 1 94">
            <a:extLst>
              <a:ext uri="{FF2B5EF4-FFF2-40B4-BE49-F238E27FC236}">
                <a16:creationId xmlns:a16="http://schemas.microsoft.com/office/drawing/2014/main" id="{E031B83D-07EE-4E73-8E04-2B412C1BA68D}"/>
              </a:ext>
            </a:extLst>
          </p:cNvPr>
          <p:cNvCxnSpPr/>
          <p:nvPr/>
        </p:nvCxnSpPr>
        <p:spPr>
          <a:xfrm>
            <a:off x="6643688" y="1357313"/>
            <a:ext cx="1714500" cy="1587"/>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8201" name="CasellaDiTesto 100">
            <a:extLst>
              <a:ext uri="{FF2B5EF4-FFF2-40B4-BE49-F238E27FC236}">
                <a16:creationId xmlns:a16="http://schemas.microsoft.com/office/drawing/2014/main" id="{78371160-2B5D-41F8-9E8E-7F519D875232}"/>
              </a:ext>
            </a:extLst>
          </p:cNvPr>
          <p:cNvSpPr txBox="1">
            <a:spLocks noChangeArrowheads="1"/>
          </p:cNvSpPr>
          <p:nvPr/>
        </p:nvSpPr>
        <p:spPr bwMode="auto">
          <a:xfrm>
            <a:off x="7643813" y="1357313"/>
            <a:ext cx="25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48202" name="CasellaDiTesto 101">
            <a:extLst>
              <a:ext uri="{FF2B5EF4-FFF2-40B4-BE49-F238E27FC236}">
                <a16:creationId xmlns:a16="http://schemas.microsoft.com/office/drawing/2014/main" id="{0952F7FA-AF4F-4113-A14F-E536D054077B}"/>
              </a:ext>
            </a:extLst>
          </p:cNvPr>
          <p:cNvSpPr txBox="1">
            <a:spLocks noChangeArrowheads="1"/>
          </p:cNvSpPr>
          <p:nvPr/>
        </p:nvSpPr>
        <p:spPr bwMode="auto">
          <a:xfrm>
            <a:off x="7724775" y="2571750"/>
            <a:ext cx="776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Rcmax_0</a:t>
            </a:r>
          </a:p>
          <a:p>
            <a:pPr eaLnBrk="1" hangingPunct="1"/>
            <a:r>
              <a:rPr lang="it-IT" altLang="it-IT" sz="1200"/>
              <a:t>(@ S/L)</a:t>
            </a:r>
          </a:p>
        </p:txBody>
      </p:sp>
      <p:sp>
        <p:nvSpPr>
          <p:cNvPr id="48203" name="Rettangolo 107">
            <a:extLst>
              <a:ext uri="{FF2B5EF4-FFF2-40B4-BE49-F238E27FC236}">
                <a16:creationId xmlns:a16="http://schemas.microsoft.com/office/drawing/2014/main" id="{4FC74F23-4C2F-4304-9849-EB96A050A03F}"/>
              </a:ext>
            </a:extLst>
          </p:cNvPr>
          <p:cNvSpPr>
            <a:spLocks noChangeArrowheads="1"/>
          </p:cNvSpPr>
          <p:nvPr/>
        </p:nvSpPr>
        <p:spPr bwMode="auto">
          <a:xfrm>
            <a:off x="142875" y="785813"/>
            <a:ext cx="1820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Estrapolazione</a:t>
            </a:r>
            <a:endParaRPr lang="it-IT" altLang="it-IT" sz="2000" b="1" u="sng"/>
          </a:p>
        </p:txBody>
      </p:sp>
      <p:graphicFrame>
        <p:nvGraphicFramePr>
          <p:cNvPr id="48130" name="Object 22">
            <a:extLst>
              <a:ext uri="{FF2B5EF4-FFF2-40B4-BE49-F238E27FC236}">
                <a16:creationId xmlns:a16="http://schemas.microsoft.com/office/drawing/2014/main" id="{457D2A70-07F4-4198-AF8C-C978E19A8BAC}"/>
              </a:ext>
            </a:extLst>
          </p:cNvPr>
          <p:cNvGraphicFramePr>
            <a:graphicFrameLocks noChangeAspect="1"/>
          </p:cNvGraphicFramePr>
          <p:nvPr/>
        </p:nvGraphicFramePr>
        <p:xfrm>
          <a:off x="214313" y="1714500"/>
          <a:ext cx="3071812" cy="330200"/>
        </p:xfrm>
        <a:graphic>
          <a:graphicData uri="http://schemas.openxmlformats.org/presentationml/2006/ole">
            <mc:AlternateContent xmlns:mc="http://schemas.openxmlformats.org/markup-compatibility/2006">
              <mc:Choice xmlns:v="urn:schemas-microsoft-com:vml" Requires="v">
                <p:oleObj spid="_x0000_s48230" name="Equazione" r:id="rId3" imgW="1879560" imgH="203040" progId="Equation.3">
                  <p:embed/>
                </p:oleObj>
              </mc:Choice>
              <mc:Fallback>
                <p:oleObj name="Equazione" r:id="rId3" imgW="1879560" imgH="203040"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1714500"/>
                        <a:ext cx="3071812" cy="3302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1" name="Object 40">
            <a:extLst>
              <a:ext uri="{FF2B5EF4-FFF2-40B4-BE49-F238E27FC236}">
                <a16:creationId xmlns:a16="http://schemas.microsoft.com/office/drawing/2014/main" id="{4D202C47-C9A4-4A88-81EB-890D8371089B}"/>
              </a:ext>
            </a:extLst>
          </p:cNvPr>
          <p:cNvGraphicFramePr>
            <a:graphicFrameLocks noChangeAspect="1"/>
          </p:cNvGraphicFramePr>
          <p:nvPr/>
        </p:nvGraphicFramePr>
        <p:xfrm>
          <a:off x="214313" y="2214563"/>
          <a:ext cx="2449512" cy="330200"/>
        </p:xfrm>
        <a:graphic>
          <a:graphicData uri="http://schemas.openxmlformats.org/presentationml/2006/ole">
            <mc:AlternateContent xmlns:mc="http://schemas.openxmlformats.org/markup-compatibility/2006">
              <mc:Choice xmlns:v="urn:schemas-microsoft-com:vml" Requires="v">
                <p:oleObj spid="_x0000_s48231" name="Equazione" r:id="rId5" imgW="1498320" imgH="203040" progId="Equation.3">
                  <p:embed/>
                </p:oleObj>
              </mc:Choice>
              <mc:Fallback>
                <p:oleObj name="Equazione" r:id="rId5" imgW="1498320" imgH="203040" progId="Equation.3">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3" y="2214563"/>
                        <a:ext cx="2449512" cy="3302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2" name="Object 15">
            <a:extLst>
              <a:ext uri="{FF2B5EF4-FFF2-40B4-BE49-F238E27FC236}">
                <a16:creationId xmlns:a16="http://schemas.microsoft.com/office/drawing/2014/main" id="{C4C49897-3DEE-46FF-9360-CAFC6EB8DACE}"/>
              </a:ext>
            </a:extLst>
          </p:cNvPr>
          <p:cNvGraphicFramePr>
            <a:graphicFrameLocks noChangeAspect="1"/>
          </p:cNvGraphicFramePr>
          <p:nvPr/>
        </p:nvGraphicFramePr>
        <p:xfrm>
          <a:off x="214313" y="2714625"/>
          <a:ext cx="3386137" cy="728663"/>
        </p:xfrm>
        <a:graphic>
          <a:graphicData uri="http://schemas.openxmlformats.org/presentationml/2006/ole">
            <mc:AlternateContent xmlns:mc="http://schemas.openxmlformats.org/markup-compatibility/2006">
              <mc:Choice xmlns:v="urn:schemas-microsoft-com:vml" Requires="v">
                <p:oleObj spid="_x0000_s48232" name="Equazione" r:id="rId7" imgW="1815840" imgH="393480" progId="Equation.3">
                  <p:embed/>
                </p:oleObj>
              </mc:Choice>
              <mc:Fallback>
                <p:oleObj name="Equazione" r:id="rId7" imgW="1815840" imgH="39348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3" y="2714625"/>
                        <a:ext cx="3386137" cy="728663"/>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3" name="Object 16">
            <a:extLst>
              <a:ext uri="{FF2B5EF4-FFF2-40B4-BE49-F238E27FC236}">
                <a16:creationId xmlns:a16="http://schemas.microsoft.com/office/drawing/2014/main" id="{542602CA-3952-4C56-9B40-351DC6AADC80}"/>
              </a:ext>
            </a:extLst>
          </p:cNvPr>
          <p:cNvGraphicFramePr>
            <a:graphicFrameLocks noChangeAspect="1"/>
          </p:cNvGraphicFramePr>
          <p:nvPr/>
        </p:nvGraphicFramePr>
        <p:xfrm>
          <a:off x="3786188" y="2857500"/>
          <a:ext cx="2319337" cy="374650"/>
        </p:xfrm>
        <a:graphic>
          <a:graphicData uri="http://schemas.openxmlformats.org/presentationml/2006/ole">
            <mc:AlternateContent xmlns:mc="http://schemas.openxmlformats.org/markup-compatibility/2006">
              <mc:Choice xmlns:v="urn:schemas-microsoft-com:vml" Requires="v">
                <p:oleObj spid="_x0000_s48233" name="Equazione" r:id="rId9" imgW="1244520" imgH="203040" progId="Equation.3">
                  <p:embed/>
                </p:oleObj>
              </mc:Choice>
              <mc:Fallback>
                <p:oleObj name="Equazione" r:id="rId9" imgW="1244520" imgH="20304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6188" y="2857500"/>
                        <a:ext cx="231933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80"/>
                            </a:solidFill>
                            <a:miter lim="800000"/>
                            <a:headEnd/>
                            <a:tailEnd/>
                          </a14:hiddenLine>
                        </a:ext>
                      </a:extLst>
                    </p:spPr>
                  </p:pic>
                </p:oleObj>
              </mc:Fallback>
            </mc:AlternateContent>
          </a:graphicData>
        </a:graphic>
      </p:graphicFrame>
      <p:graphicFrame>
        <p:nvGraphicFramePr>
          <p:cNvPr id="48134" name="Object 18">
            <a:extLst>
              <a:ext uri="{FF2B5EF4-FFF2-40B4-BE49-F238E27FC236}">
                <a16:creationId xmlns:a16="http://schemas.microsoft.com/office/drawing/2014/main" id="{1AD5E672-D36B-4FE4-9A9E-67046495A7DC}"/>
              </a:ext>
            </a:extLst>
          </p:cNvPr>
          <p:cNvGraphicFramePr>
            <a:graphicFrameLocks noChangeAspect="1"/>
          </p:cNvGraphicFramePr>
          <p:nvPr/>
        </p:nvGraphicFramePr>
        <p:xfrm>
          <a:off x="214313" y="3786188"/>
          <a:ext cx="2230437" cy="730250"/>
        </p:xfrm>
        <a:graphic>
          <a:graphicData uri="http://schemas.openxmlformats.org/presentationml/2006/ole">
            <mc:AlternateContent xmlns:mc="http://schemas.openxmlformats.org/markup-compatibility/2006">
              <mc:Choice xmlns:v="urn:schemas-microsoft-com:vml" Requires="v">
                <p:oleObj spid="_x0000_s48234" name="Equazione" r:id="rId11" imgW="1193760" imgH="393480" progId="Equation.3">
                  <p:embed/>
                </p:oleObj>
              </mc:Choice>
              <mc:Fallback>
                <p:oleObj name="Equazione" r:id="rId11" imgW="1193760" imgH="39348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313" y="3786188"/>
                        <a:ext cx="2230437" cy="7302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5" name="Object 19">
            <a:extLst>
              <a:ext uri="{FF2B5EF4-FFF2-40B4-BE49-F238E27FC236}">
                <a16:creationId xmlns:a16="http://schemas.microsoft.com/office/drawing/2014/main" id="{E6B76A90-F1A9-4B66-8AD1-B868C610B2A1}"/>
              </a:ext>
            </a:extLst>
          </p:cNvPr>
          <p:cNvGraphicFramePr>
            <a:graphicFrameLocks noChangeAspect="1"/>
          </p:cNvGraphicFramePr>
          <p:nvPr/>
        </p:nvGraphicFramePr>
        <p:xfrm>
          <a:off x="214313" y="4643438"/>
          <a:ext cx="3627437" cy="730250"/>
        </p:xfrm>
        <a:graphic>
          <a:graphicData uri="http://schemas.openxmlformats.org/presentationml/2006/ole">
            <mc:AlternateContent xmlns:mc="http://schemas.openxmlformats.org/markup-compatibility/2006">
              <mc:Choice xmlns:v="urn:schemas-microsoft-com:vml" Requires="v">
                <p:oleObj spid="_x0000_s48235" name="Equazione" r:id="rId13" imgW="1942920" imgH="393480" progId="Equation.3">
                  <p:embed/>
                </p:oleObj>
              </mc:Choice>
              <mc:Fallback>
                <p:oleObj name="Equazione" r:id="rId13" imgW="1942920" imgH="39348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4643438"/>
                        <a:ext cx="3627437" cy="7302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204" name="Rettangolo 123">
            <a:extLst>
              <a:ext uri="{FF2B5EF4-FFF2-40B4-BE49-F238E27FC236}">
                <a16:creationId xmlns:a16="http://schemas.microsoft.com/office/drawing/2014/main" id="{74536A2F-D429-4F47-8746-BECABB7A14CF}"/>
              </a:ext>
            </a:extLst>
          </p:cNvPr>
          <p:cNvSpPr>
            <a:spLocks noChangeArrowheads="1"/>
          </p:cNvSpPr>
          <p:nvPr/>
        </p:nvSpPr>
        <p:spPr bwMode="auto">
          <a:xfrm>
            <a:off x="2786063" y="3857625"/>
            <a:ext cx="465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u="sng"/>
              <a:t>Quota di tangenza teorica (absolute ceiling)</a:t>
            </a:r>
            <a:endParaRPr lang="it-IT" altLang="it-IT" sz="2000" u="sng"/>
          </a:p>
        </p:txBody>
      </p:sp>
      <p:sp>
        <p:nvSpPr>
          <p:cNvPr id="48205" name="Rettangolo 124">
            <a:extLst>
              <a:ext uri="{FF2B5EF4-FFF2-40B4-BE49-F238E27FC236}">
                <a16:creationId xmlns:a16="http://schemas.microsoft.com/office/drawing/2014/main" id="{136E2285-58E3-424E-B8EA-1A8E8B54C6C0}"/>
              </a:ext>
            </a:extLst>
          </p:cNvPr>
          <p:cNvSpPr>
            <a:spLocks noChangeArrowheads="1"/>
          </p:cNvSpPr>
          <p:nvPr/>
        </p:nvSpPr>
        <p:spPr bwMode="auto">
          <a:xfrm>
            <a:off x="3902075" y="4857750"/>
            <a:ext cx="4527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u="sng"/>
              <a:t>Quota di tangenza pratica (service ceiling)</a:t>
            </a:r>
            <a:endParaRPr lang="it-IT" altLang="it-IT" sz="2000" u="sng"/>
          </a:p>
        </p:txBody>
      </p:sp>
      <p:sp>
        <p:nvSpPr>
          <p:cNvPr id="78" name="Segnaposto piè di pagina 4">
            <a:extLst>
              <a:ext uri="{FF2B5EF4-FFF2-40B4-BE49-F238E27FC236}">
                <a16:creationId xmlns:a16="http://schemas.microsoft.com/office/drawing/2014/main" id="{C7A4FA9B-1CC1-42CA-A50D-4C071215592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3" name="Rectangle 2">
            <a:extLst>
              <a:ext uri="{FF2B5EF4-FFF2-40B4-BE49-F238E27FC236}">
                <a16:creationId xmlns:a16="http://schemas.microsoft.com/office/drawing/2014/main" id="{62EA6A48-5615-4062-9915-823B3F9ACC02}"/>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49164" name="Rectangle 3">
            <a:extLst>
              <a:ext uri="{FF2B5EF4-FFF2-40B4-BE49-F238E27FC236}">
                <a16:creationId xmlns:a16="http://schemas.microsoft.com/office/drawing/2014/main" id="{02B3C55C-E63D-4120-8D60-EE91B44BD3EB}"/>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5" name="Rectangle 4">
            <a:extLst>
              <a:ext uri="{FF2B5EF4-FFF2-40B4-BE49-F238E27FC236}">
                <a16:creationId xmlns:a16="http://schemas.microsoft.com/office/drawing/2014/main" id="{491551F3-3564-4A94-A603-F79CED46EA54}"/>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6" name="Rectangle 5">
            <a:extLst>
              <a:ext uri="{FF2B5EF4-FFF2-40B4-BE49-F238E27FC236}">
                <a16:creationId xmlns:a16="http://schemas.microsoft.com/office/drawing/2014/main" id="{54B94D2D-16ED-4DE1-BE10-32F205E9CAA3}"/>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7" name="Rectangle 6">
            <a:extLst>
              <a:ext uri="{FF2B5EF4-FFF2-40B4-BE49-F238E27FC236}">
                <a16:creationId xmlns:a16="http://schemas.microsoft.com/office/drawing/2014/main" id="{9AF2C39C-4B29-415E-8DFE-37FE04468D4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8" name="Rectangle 7">
            <a:extLst>
              <a:ext uri="{FF2B5EF4-FFF2-40B4-BE49-F238E27FC236}">
                <a16:creationId xmlns:a16="http://schemas.microsoft.com/office/drawing/2014/main" id="{95CCCEED-5BBB-4B14-A376-7143CEAE0D8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9" name="Rectangle 8">
            <a:extLst>
              <a:ext uri="{FF2B5EF4-FFF2-40B4-BE49-F238E27FC236}">
                <a16:creationId xmlns:a16="http://schemas.microsoft.com/office/drawing/2014/main" id="{234F5932-B29F-4CF0-BF07-BCD1A83E930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0" name="Rectangle 9">
            <a:extLst>
              <a:ext uri="{FF2B5EF4-FFF2-40B4-BE49-F238E27FC236}">
                <a16:creationId xmlns:a16="http://schemas.microsoft.com/office/drawing/2014/main" id="{E3817564-3A83-46EB-9AF7-F36FFB02336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1" name="Rectangle 10">
            <a:extLst>
              <a:ext uri="{FF2B5EF4-FFF2-40B4-BE49-F238E27FC236}">
                <a16:creationId xmlns:a16="http://schemas.microsoft.com/office/drawing/2014/main" id="{6432C595-85F6-48DD-BA47-10E59E70D30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2" name="Rectangle 11">
            <a:extLst>
              <a:ext uri="{FF2B5EF4-FFF2-40B4-BE49-F238E27FC236}">
                <a16:creationId xmlns:a16="http://schemas.microsoft.com/office/drawing/2014/main" id="{17FDCA96-D6FB-4CDC-81AB-D97B50F5E0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3" name="Rectangle 12">
            <a:extLst>
              <a:ext uri="{FF2B5EF4-FFF2-40B4-BE49-F238E27FC236}">
                <a16:creationId xmlns:a16="http://schemas.microsoft.com/office/drawing/2014/main" id="{7E0A42E4-A929-4589-979F-1D1AD488FA0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4" name="Rectangle 13">
            <a:extLst>
              <a:ext uri="{FF2B5EF4-FFF2-40B4-BE49-F238E27FC236}">
                <a16:creationId xmlns:a16="http://schemas.microsoft.com/office/drawing/2014/main" id="{5B82984A-158C-41A3-8981-2648608DCED7}"/>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5" name="Rectangle 14">
            <a:extLst>
              <a:ext uri="{FF2B5EF4-FFF2-40B4-BE49-F238E27FC236}">
                <a16:creationId xmlns:a16="http://schemas.microsoft.com/office/drawing/2014/main" id="{7FFC5C83-2AD1-4285-AA07-3D1A40860713}"/>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6" name="Rectangle 15">
            <a:extLst>
              <a:ext uri="{FF2B5EF4-FFF2-40B4-BE49-F238E27FC236}">
                <a16:creationId xmlns:a16="http://schemas.microsoft.com/office/drawing/2014/main" id="{59EFC8D2-3A7E-4858-8B79-388A92555CE8}"/>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7" name="Rectangle 16">
            <a:extLst>
              <a:ext uri="{FF2B5EF4-FFF2-40B4-BE49-F238E27FC236}">
                <a16:creationId xmlns:a16="http://schemas.microsoft.com/office/drawing/2014/main" id="{D4F5BFFB-FE86-436A-B57A-0ED1D4C2945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8" name="Rectangle 17">
            <a:extLst>
              <a:ext uri="{FF2B5EF4-FFF2-40B4-BE49-F238E27FC236}">
                <a16:creationId xmlns:a16="http://schemas.microsoft.com/office/drawing/2014/main" id="{F3819DD6-31D9-4549-BC54-332D4A68B136}"/>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79" name="Rectangle 18">
            <a:extLst>
              <a:ext uri="{FF2B5EF4-FFF2-40B4-BE49-F238E27FC236}">
                <a16:creationId xmlns:a16="http://schemas.microsoft.com/office/drawing/2014/main" id="{E77C0E10-A5D7-4461-8786-B14237FD801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0" name="Rectangle 19">
            <a:extLst>
              <a:ext uri="{FF2B5EF4-FFF2-40B4-BE49-F238E27FC236}">
                <a16:creationId xmlns:a16="http://schemas.microsoft.com/office/drawing/2014/main" id="{C23ED335-63D6-4B04-8DB4-F732BB49F4C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1" name="Rectangle 20">
            <a:extLst>
              <a:ext uri="{FF2B5EF4-FFF2-40B4-BE49-F238E27FC236}">
                <a16:creationId xmlns:a16="http://schemas.microsoft.com/office/drawing/2014/main" id="{CEF8AD28-4705-4167-8118-CE56F59B244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2" name="Rectangle 21">
            <a:extLst>
              <a:ext uri="{FF2B5EF4-FFF2-40B4-BE49-F238E27FC236}">
                <a16:creationId xmlns:a16="http://schemas.microsoft.com/office/drawing/2014/main" id="{3B07ED1F-EA49-44D0-B3CD-7518795AB70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3" name="Rectangle 22">
            <a:extLst>
              <a:ext uri="{FF2B5EF4-FFF2-40B4-BE49-F238E27FC236}">
                <a16:creationId xmlns:a16="http://schemas.microsoft.com/office/drawing/2014/main" id="{0140C840-BDF9-4C50-BB3F-6D57401A1F5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4" name="Rectangle 23">
            <a:extLst>
              <a:ext uri="{FF2B5EF4-FFF2-40B4-BE49-F238E27FC236}">
                <a16:creationId xmlns:a16="http://schemas.microsoft.com/office/drawing/2014/main" id="{598C6484-AA1A-4298-A723-B76E3EA39FF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5" name="Rectangle 24">
            <a:extLst>
              <a:ext uri="{FF2B5EF4-FFF2-40B4-BE49-F238E27FC236}">
                <a16:creationId xmlns:a16="http://schemas.microsoft.com/office/drawing/2014/main" id="{D551E004-4442-4CD6-910A-EE641AF02100}"/>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6" name="Rectangle 25">
            <a:extLst>
              <a:ext uri="{FF2B5EF4-FFF2-40B4-BE49-F238E27FC236}">
                <a16:creationId xmlns:a16="http://schemas.microsoft.com/office/drawing/2014/main" id="{3F139258-C17D-4EF8-8C99-CC0FD5CEA619}"/>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7" name="Rectangle 26">
            <a:extLst>
              <a:ext uri="{FF2B5EF4-FFF2-40B4-BE49-F238E27FC236}">
                <a16:creationId xmlns:a16="http://schemas.microsoft.com/office/drawing/2014/main" id="{BF032E67-1CDF-4652-800C-4B079FB5ADB4}"/>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8" name="Rectangle 27">
            <a:extLst>
              <a:ext uri="{FF2B5EF4-FFF2-40B4-BE49-F238E27FC236}">
                <a16:creationId xmlns:a16="http://schemas.microsoft.com/office/drawing/2014/main" id="{847B38D0-58E4-41B1-B913-17C9570E9E3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89" name="Rectangle 28">
            <a:extLst>
              <a:ext uri="{FF2B5EF4-FFF2-40B4-BE49-F238E27FC236}">
                <a16:creationId xmlns:a16="http://schemas.microsoft.com/office/drawing/2014/main" id="{E162A187-8044-49F7-A52A-FF41DC6BDA4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90" name="Rectangle 29">
            <a:extLst>
              <a:ext uri="{FF2B5EF4-FFF2-40B4-BE49-F238E27FC236}">
                <a16:creationId xmlns:a16="http://schemas.microsoft.com/office/drawing/2014/main" id="{17705929-8889-4D77-ABF2-360F14232FC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91" name="Rectangle 30">
            <a:extLst>
              <a:ext uri="{FF2B5EF4-FFF2-40B4-BE49-F238E27FC236}">
                <a16:creationId xmlns:a16="http://schemas.microsoft.com/office/drawing/2014/main" id="{9DFA9F9A-881F-4C75-AAE9-DA2F4D1116F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92" name="Rectangle 31">
            <a:extLst>
              <a:ext uri="{FF2B5EF4-FFF2-40B4-BE49-F238E27FC236}">
                <a16:creationId xmlns:a16="http://schemas.microsoft.com/office/drawing/2014/main" id="{D130098D-4A34-444E-A119-9DB7AB023A8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9154" name="Object 32">
            <a:extLst>
              <a:ext uri="{FF2B5EF4-FFF2-40B4-BE49-F238E27FC236}">
                <a16:creationId xmlns:a16="http://schemas.microsoft.com/office/drawing/2014/main" id="{71E55A0C-DE4C-4B11-94A3-D3E1CCF1A476}"/>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49256"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5" name="Object 33">
            <a:extLst>
              <a:ext uri="{FF2B5EF4-FFF2-40B4-BE49-F238E27FC236}">
                <a16:creationId xmlns:a16="http://schemas.microsoft.com/office/drawing/2014/main" id="{AFAE1AFF-6956-4F40-B905-29606F0C4148}"/>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49257"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6" name="Object 34">
            <a:extLst>
              <a:ext uri="{FF2B5EF4-FFF2-40B4-BE49-F238E27FC236}">
                <a16:creationId xmlns:a16="http://schemas.microsoft.com/office/drawing/2014/main" id="{552129E1-62C7-48E6-9610-30651A0AFEC9}"/>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49258"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93" name="Rectangle 35">
            <a:extLst>
              <a:ext uri="{FF2B5EF4-FFF2-40B4-BE49-F238E27FC236}">
                <a16:creationId xmlns:a16="http://schemas.microsoft.com/office/drawing/2014/main" id="{AA6481DE-A208-4372-8764-9776CB1EAED9}"/>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49157" name="Object 36">
            <a:extLst>
              <a:ext uri="{FF2B5EF4-FFF2-40B4-BE49-F238E27FC236}">
                <a16:creationId xmlns:a16="http://schemas.microsoft.com/office/drawing/2014/main" id="{3BB1153C-EAD8-4EB6-AC8A-22CB290A925B}"/>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49259"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8" name="Object 37">
            <a:extLst>
              <a:ext uri="{FF2B5EF4-FFF2-40B4-BE49-F238E27FC236}">
                <a16:creationId xmlns:a16="http://schemas.microsoft.com/office/drawing/2014/main" id="{2E8B05B2-567D-4BD4-9CB1-228D69BBF143}"/>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49260"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9" name="Object 38">
            <a:extLst>
              <a:ext uri="{FF2B5EF4-FFF2-40B4-BE49-F238E27FC236}">
                <a16:creationId xmlns:a16="http://schemas.microsoft.com/office/drawing/2014/main" id="{FB4D4742-480F-47B4-B9AA-7EAA5BC33A54}"/>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49261"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94" name="Rectangle 39">
            <a:extLst>
              <a:ext uri="{FF2B5EF4-FFF2-40B4-BE49-F238E27FC236}">
                <a16:creationId xmlns:a16="http://schemas.microsoft.com/office/drawing/2014/main" id="{43642B66-C1B3-4596-AB50-19EFDAA341A6}"/>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49195" name="Rectangle 42">
            <a:extLst>
              <a:ext uri="{FF2B5EF4-FFF2-40B4-BE49-F238E27FC236}">
                <a16:creationId xmlns:a16="http://schemas.microsoft.com/office/drawing/2014/main" id="{437293E5-4DBB-450A-8DCC-5D5F20DBE4CA}"/>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96" name="Rectangle 43">
            <a:extLst>
              <a:ext uri="{FF2B5EF4-FFF2-40B4-BE49-F238E27FC236}">
                <a16:creationId xmlns:a16="http://schemas.microsoft.com/office/drawing/2014/main" id="{334A9B8D-E864-4A3C-811B-6CE2DB8DA358}"/>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97" name="Rectangle 44">
            <a:extLst>
              <a:ext uri="{FF2B5EF4-FFF2-40B4-BE49-F238E27FC236}">
                <a16:creationId xmlns:a16="http://schemas.microsoft.com/office/drawing/2014/main" id="{A47B8146-B53F-4A3E-9B4C-5F1DA64CCC66}"/>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98" name="Rectangle 45">
            <a:extLst>
              <a:ext uri="{FF2B5EF4-FFF2-40B4-BE49-F238E27FC236}">
                <a16:creationId xmlns:a16="http://schemas.microsoft.com/office/drawing/2014/main" id="{4E4A3EDA-21EA-4C34-85EC-61731A7E0697}"/>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99" name="Rectangle 46">
            <a:extLst>
              <a:ext uri="{FF2B5EF4-FFF2-40B4-BE49-F238E27FC236}">
                <a16:creationId xmlns:a16="http://schemas.microsoft.com/office/drawing/2014/main" id="{607B8F96-1FBD-49E4-987E-209D274F2D88}"/>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49200" name="Rectangle 47">
            <a:extLst>
              <a:ext uri="{FF2B5EF4-FFF2-40B4-BE49-F238E27FC236}">
                <a16:creationId xmlns:a16="http://schemas.microsoft.com/office/drawing/2014/main" id="{2062122B-B688-4F7D-93A7-56D3F301044B}"/>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201" name="Rectangle 48">
            <a:extLst>
              <a:ext uri="{FF2B5EF4-FFF2-40B4-BE49-F238E27FC236}">
                <a16:creationId xmlns:a16="http://schemas.microsoft.com/office/drawing/2014/main" id="{E4BDAD4D-F84C-4961-A53D-C9C2B5275DE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202" name="Rectangle 49">
            <a:extLst>
              <a:ext uri="{FF2B5EF4-FFF2-40B4-BE49-F238E27FC236}">
                <a16:creationId xmlns:a16="http://schemas.microsoft.com/office/drawing/2014/main" id="{B8227E0A-D975-47CB-BBDF-6FBE2FC697EC}"/>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203" name="Rectangle 50">
            <a:extLst>
              <a:ext uri="{FF2B5EF4-FFF2-40B4-BE49-F238E27FC236}">
                <a16:creationId xmlns:a16="http://schemas.microsoft.com/office/drawing/2014/main" id="{514E3F88-AABE-4725-8F90-DE71161A822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204" name="Rectangle 51">
            <a:extLst>
              <a:ext uri="{FF2B5EF4-FFF2-40B4-BE49-F238E27FC236}">
                <a16:creationId xmlns:a16="http://schemas.microsoft.com/office/drawing/2014/main" id="{C1169090-5067-4596-B28A-24DE472A329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205" name="Rectangle 52">
            <a:extLst>
              <a:ext uri="{FF2B5EF4-FFF2-40B4-BE49-F238E27FC236}">
                <a16:creationId xmlns:a16="http://schemas.microsoft.com/office/drawing/2014/main" id="{88DDCB7C-552A-4097-AA99-8F671844AEB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206" name="Rectangle 53">
            <a:extLst>
              <a:ext uri="{FF2B5EF4-FFF2-40B4-BE49-F238E27FC236}">
                <a16:creationId xmlns:a16="http://schemas.microsoft.com/office/drawing/2014/main" id="{B097628C-6B0D-4DC4-BF19-461AB3C120B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207" name="Rectangle 54">
            <a:extLst>
              <a:ext uri="{FF2B5EF4-FFF2-40B4-BE49-F238E27FC236}">
                <a16:creationId xmlns:a16="http://schemas.microsoft.com/office/drawing/2014/main" id="{53A9AC3C-DAEC-4623-B48B-5767C67B9E42}"/>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208" name="Rectangle 55">
            <a:extLst>
              <a:ext uri="{FF2B5EF4-FFF2-40B4-BE49-F238E27FC236}">
                <a16:creationId xmlns:a16="http://schemas.microsoft.com/office/drawing/2014/main" id="{159D7E26-725A-4B41-B4AF-DB0A10FE603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209" name="Rectangle 56">
            <a:extLst>
              <a:ext uri="{FF2B5EF4-FFF2-40B4-BE49-F238E27FC236}">
                <a16:creationId xmlns:a16="http://schemas.microsoft.com/office/drawing/2014/main" id="{75BFB19B-C1AC-41B4-A554-B2A838EF5F22}"/>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49210" name="Picture 57" descr="vololibrato4">
            <a:extLst>
              <a:ext uri="{FF2B5EF4-FFF2-40B4-BE49-F238E27FC236}">
                <a16:creationId xmlns:a16="http://schemas.microsoft.com/office/drawing/2014/main" id="{D625F648-248C-407A-9D79-173BA51C92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8625" y="0"/>
            <a:ext cx="3635375"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11" name="Segnaposto numero diapositiva 56">
            <a:extLst>
              <a:ext uri="{FF2B5EF4-FFF2-40B4-BE49-F238E27FC236}">
                <a16:creationId xmlns:a16="http://schemas.microsoft.com/office/drawing/2014/main" id="{E7140ABB-C81E-4742-A8CC-31B32A303C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62FEB89-737B-4C52-AE79-B3FA9551FD13}" type="slidenum">
              <a:rPr lang="it-IT" altLang="it-IT" sz="1400"/>
              <a:pPr eaLnBrk="1" hangingPunct="1"/>
              <a:t>57</a:t>
            </a:fld>
            <a:endParaRPr lang="it-IT" altLang="it-IT" sz="1400"/>
          </a:p>
        </p:txBody>
      </p:sp>
      <p:sp>
        <p:nvSpPr>
          <p:cNvPr id="49213" name="Rettangolo 58">
            <a:extLst>
              <a:ext uri="{FF2B5EF4-FFF2-40B4-BE49-F238E27FC236}">
                <a16:creationId xmlns:a16="http://schemas.microsoft.com/office/drawing/2014/main" id="{81397F13-A0A9-4DFF-AD63-BB736E16457F}"/>
              </a:ext>
            </a:extLst>
          </p:cNvPr>
          <p:cNvSpPr>
            <a:spLocks noChangeArrowheads="1"/>
          </p:cNvSpPr>
          <p:nvPr/>
        </p:nvSpPr>
        <p:spPr bwMode="auto">
          <a:xfrm>
            <a:off x="0" y="357188"/>
            <a:ext cx="5438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u="sng"/>
              <a:t>Come ricavare la quota di tangenza teorica</a:t>
            </a:r>
            <a:endParaRPr lang="it-IT" altLang="it-IT" u="sng"/>
          </a:p>
        </p:txBody>
      </p:sp>
      <p:graphicFrame>
        <p:nvGraphicFramePr>
          <p:cNvPr id="49160" name="Object 8">
            <a:extLst>
              <a:ext uri="{FF2B5EF4-FFF2-40B4-BE49-F238E27FC236}">
                <a16:creationId xmlns:a16="http://schemas.microsoft.com/office/drawing/2014/main" id="{62328ECE-B0B6-435C-8C79-58CD896C0154}"/>
              </a:ext>
            </a:extLst>
          </p:cNvPr>
          <p:cNvGraphicFramePr>
            <a:graphicFrameLocks noChangeAspect="1"/>
          </p:cNvGraphicFramePr>
          <p:nvPr/>
        </p:nvGraphicFramePr>
        <p:xfrm>
          <a:off x="357188" y="3500438"/>
          <a:ext cx="4592637" cy="730250"/>
        </p:xfrm>
        <a:graphic>
          <a:graphicData uri="http://schemas.openxmlformats.org/presentationml/2006/ole">
            <mc:AlternateContent xmlns:mc="http://schemas.openxmlformats.org/markup-compatibility/2006">
              <mc:Choice xmlns:v="urn:schemas-microsoft-com:vml" Requires="v">
                <p:oleObj spid="_x0000_s49262" name="Equazione" r:id="rId13" imgW="2463480" imgH="393480" progId="Equation.3">
                  <p:embed/>
                </p:oleObj>
              </mc:Choice>
              <mc:Fallback>
                <p:oleObj name="Equazione" r:id="rId13" imgW="2463480" imgH="39348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188" y="3500438"/>
                        <a:ext cx="4592637" cy="7302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214" name="Rettangolo 60">
            <a:extLst>
              <a:ext uri="{FF2B5EF4-FFF2-40B4-BE49-F238E27FC236}">
                <a16:creationId xmlns:a16="http://schemas.microsoft.com/office/drawing/2014/main" id="{88630F82-9D3D-4520-95E9-964409E59913}"/>
              </a:ext>
            </a:extLst>
          </p:cNvPr>
          <p:cNvSpPr>
            <a:spLocks noChangeArrowheads="1"/>
          </p:cNvSpPr>
          <p:nvPr/>
        </p:nvSpPr>
        <p:spPr bwMode="auto">
          <a:xfrm>
            <a:off x="3438525" y="714375"/>
            <a:ext cx="184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a:t>Velivoli ad elica</a:t>
            </a:r>
            <a:endParaRPr lang="it-IT" altLang="it-IT" sz="2000"/>
          </a:p>
        </p:txBody>
      </p:sp>
      <p:sp>
        <p:nvSpPr>
          <p:cNvPr id="49215" name="Rettangolo 61">
            <a:extLst>
              <a:ext uri="{FF2B5EF4-FFF2-40B4-BE49-F238E27FC236}">
                <a16:creationId xmlns:a16="http://schemas.microsoft.com/office/drawing/2014/main" id="{7B3E09E3-14BB-4F7A-90B2-637DCE3F5F10}"/>
              </a:ext>
            </a:extLst>
          </p:cNvPr>
          <p:cNvSpPr>
            <a:spLocks noChangeArrowheads="1"/>
          </p:cNvSpPr>
          <p:nvPr/>
        </p:nvSpPr>
        <p:spPr bwMode="auto">
          <a:xfrm>
            <a:off x="71438" y="1357313"/>
            <a:ext cx="57150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n-US" altLang="it-IT" sz="1800"/>
              <a:t>Il massimo rateo ad ogni quota si ha nel punto P</a:t>
            </a:r>
            <a:r>
              <a:rPr lang="it-IT" altLang="it-IT" sz="1800"/>
              <a:t>.</a:t>
            </a:r>
          </a:p>
          <a:p>
            <a:pPr algn="just" eaLnBrk="1" hangingPunct="1"/>
            <a:r>
              <a:rPr lang="it-IT" altLang="it-IT" sz="1800"/>
              <a:t>L’espressione sotto mostra come è funzione della quota (avendo espresso la variazione di potenza all’albero con la quota pari al rapporto delle densità) e avendo esplicitato al secondo termine la potenza necessaria minima ad ogni quota (punto P).</a:t>
            </a:r>
            <a:endParaRPr lang="en-US" altLang="it-IT" sz="1800"/>
          </a:p>
        </p:txBody>
      </p:sp>
      <p:graphicFrame>
        <p:nvGraphicFramePr>
          <p:cNvPr id="49161" name="Object 9">
            <a:extLst>
              <a:ext uri="{FF2B5EF4-FFF2-40B4-BE49-F238E27FC236}">
                <a16:creationId xmlns:a16="http://schemas.microsoft.com/office/drawing/2014/main" id="{B6A34B22-C01B-47E9-AB52-7AABA23827A5}"/>
              </a:ext>
            </a:extLst>
          </p:cNvPr>
          <p:cNvGraphicFramePr>
            <a:graphicFrameLocks noChangeAspect="1"/>
          </p:cNvGraphicFramePr>
          <p:nvPr/>
        </p:nvGraphicFramePr>
        <p:xfrm>
          <a:off x="785813" y="4357688"/>
          <a:ext cx="4451350" cy="1106487"/>
        </p:xfrm>
        <a:graphic>
          <a:graphicData uri="http://schemas.openxmlformats.org/presentationml/2006/ole">
            <mc:AlternateContent xmlns:mc="http://schemas.openxmlformats.org/markup-compatibility/2006">
              <mc:Choice xmlns:v="urn:schemas-microsoft-com:vml" Requires="v">
                <p:oleObj spid="_x0000_s49263" name="Equazione" r:id="rId15" imgW="2387520" imgH="596880" progId="Equation.3">
                  <p:embed/>
                </p:oleObj>
              </mc:Choice>
              <mc:Fallback>
                <p:oleObj name="Equazione" r:id="rId15" imgW="2387520" imgH="59688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5813" y="4357688"/>
                        <a:ext cx="4451350" cy="1106487"/>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62" name="Object 10">
            <a:extLst>
              <a:ext uri="{FF2B5EF4-FFF2-40B4-BE49-F238E27FC236}">
                <a16:creationId xmlns:a16="http://schemas.microsoft.com/office/drawing/2014/main" id="{02F26CD9-2287-4936-BBF0-CBC0009535AD}"/>
              </a:ext>
            </a:extLst>
          </p:cNvPr>
          <p:cNvGraphicFramePr>
            <a:graphicFrameLocks noChangeAspect="1"/>
          </p:cNvGraphicFramePr>
          <p:nvPr/>
        </p:nvGraphicFramePr>
        <p:xfrm>
          <a:off x="6286500" y="4214813"/>
          <a:ext cx="2179638" cy="893762"/>
        </p:xfrm>
        <a:graphic>
          <a:graphicData uri="http://schemas.openxmlformats.org/presentationml/2006/ole">
            <mc:AlternateContent xmlns:mc="http://schemas.openxmlformats.org/markup-compatibility/2006">
              <mc:Choice xmlns:v="urn:schemas-microsoft-com:vml" Requires="v">
                <p:oleObj spid="_x0000_s49264" name="Equazione" r:id="rId17" imgW="1168200" imgH="482400" progId="Equation.3">
                  <p:embed/>
                </p:oleObj>
              </mc:Choice>
              <mc:Fallback>
                <p:oleObj name="Equazione" r:id="rId17" imgW="1168200" imgH="482400"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00" y="4214813"/>
                        <a:ext cx="2179638" cy="893762"/>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216" name="Rettangolo 64">
            <a:extLst>
              <a:ext uri="{FF2B5EF4-FFF2-40B4-BE49-F238E27FC236}">
                <a16:creationId xmlns:a16="http://schemas.microsoft.com/office/drawing/2014/main" id="{FB396F2E-C3C8-4160-881F-279EA991E4E0}"/>
              </a:ext>
            </a:extLst>
          </p:cNvPr>
          <p:cNvSpPr>
            <a:spLocks noChangeArrowheads="1"/>
          </p:cNvSpPr>
          <p:nvPr/>
        </p:nvSpPr>
        <p:spPr bwMode="auto">
          <a:xfrm>
            <a:off x="5786438" y="3786188"/>
            <a:ext cx="3208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Velocità punto P a quota 0 (S/L) </a:t>
            </a:r>
          </a:p>
        </p:txBody>
      </p:sp>
      <p:sp>
        <p:nvSpPr>
          <p:cNvPr id="49217" name="Rettangolo 65">
            <a:extLst>
              <a:ext uri="{FF2B5EF4-FFF2-40B4-BE49-F238E27FC236}">
                <a16:creationId xmlns:a16="http://schemas.microsoft.com/office/drawing/2014/main" id="{2AAFBF0E-26E4-4B4A-8705-3BB2D240600D}"/>
              </a:ext>
            </a:extLst>
          </p:cNvPr>
          <p:cNvSpPr>
            <a:spLocks noChangeArrowheads="1"/>
          </p:cNvSpPr>
          <p:nvPr/>
        </p:nvSpPr>
        <p:spPr bwMode="auto">
          <a:xfrm>
            <a:off x="571500" y="5572125"/>
            <a:ext cx="8286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Si vede quindi che viene una funzione di sigma (densità relativa) e ponendo l’espressione uguale a 0 si viene a trovare il valore di sigma che corrisponde alla quota di tangenza teorica (dove il massimo rateo salita RC</a:t>
            </a:r>
            <a:r>
              <a:rPr lang="it-IT" altLang="it-IT" sz="1200"/>
              <a:t>MAX</a:t>
            </a:r>
            <a:r>
              <a:rPr lang="it-IT" altLang="it-IT" sz="1800"/>
              <a:t> è appunto =0)</a:t>
            </a:r>
          </a:p>
        </p:txBody>
      </p:sp>
      <p:sp>
        <p:nvSpPr>
          <p:cNvPr id="49218" name="Rettangolo 65">
            <a:extLst>
              <a:ext uri="{FF2B5EF4-FFF2-40B4-BE49-F238E27FC236}">
                <a16:creationId xmlns:a16="http://schemas.microsoft.com/office/drawing/2014/main" id="{364EBDF8-91A4-42D1-8681-D52498C239A5}"/>
              </a:ext>
            </a:extLst>
          </p:cNvPr>
          <p:cNvSpPr>
            <a:spLocks noChangeArrowheads="1"/>
          </p:cNvSpPr>
          <p:nvPr/>
        </p:nvSpPr>
        <p:spPr bwMode="auto">
          <a:xfrm>
            <a:off x="142875" y="785813"/>
            <a:ext cx="2825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Metodo diretto analitico</a:t>
            </a:r>
            <a:endParaRPr lang="it-IT" altLang="it-IT" sz="2000" b="1" u="sng"/>
          </a:p>
        </p:txBody>
      </p:sp>
      <p:sp>
        <p:nvSpPr>
          <p:cNvPr id="49219" name="CasellaDiTesto 100">
            <a:extLst>
              <a:ext uri="{FF2B5EF4-FFF2-40B4-BE49-F238E27FC236}">
                <a16:creationId xmlns:a16="http://schemas.microsoft.com/office/drawing/2014/main" id="{E720A8F7-72A5-4BC8-9241-11ED961F7EEC}"/>
              </a:ext>
            </a:extLst>
          </p:cNvPr>
          <p:cNvSpPr txBox="1">
            <a:spLocks noChangeArrowheads="1"/>
          </p:cNvSpPr>
          <p:nvPr/>
        </p:nvSpPr>
        <p:spPr bwMode="auto">
          <a:xfrm>
            <a:off x="5818188" y="285750"/>
            <a:ext cx="2540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68" name="Segnaposto piè di pagina 4">
            <a:extLst>
              <a:ext uri="{FF2B5EF4-FFF2-40B4-BE49-F238E27FC236}">
                <a16:creationId xmlns:a16="http://schemas.microsoft.com/office/drawing/2014/main" id="{FD7D2166-FCBD-4D28-B4DC-9F046D5A67E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1" name="Rectangle 2">
            <a:extLst>
              <a:ext uri="{FF2B5EF4-FFF2-40B4-BE49-F238E27FC236}">
                <a16:creationId xmlns:a16="http://schemas.microsoft.com/office/drawing/2014/main" id="{939409C7-D235-4A4F-BEB4-E180EBCB9DD8}"/>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50192" name="Rectangle 3">
            <a:extLst>
              <a:ext uri="{FF2B5EF4-FFF2-40B4-BE49-F238E27FC236}">
                <a16:creationId xmlns:a16="http://schemas.microsoft.com/office/drawing/2014/main" id="{53C22C20-4321-47A3-BF29-6826C98544DE}"/>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3" name="Rectangle 4">
            <a:extLst>
              <a:ext uri="{FF2B5EF4-FFF2-40B4-BE49-F238E27FC236}">
                <a16:creationId xmlns:a16="http://schemas.microsoft.com/office/drawing/2014/main" id="{762F6FEC-1329-4F14-A416-E0D78C749182}"/>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4" name="Rectangle 5">
            <a:extLst>
              <a:ext uri="{FF2B5EF4-FFF2-40B4-BE49-F238E27FC236}">
                <a16:creationId xmlns:a16="http://schemas.microsoft.com/office/drawing/2014/main" id="{FDD42432-947C-4B34-B331-E8F0637EC65F}"/>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5" name="Rectangle 6">
            <a:extLst>
              <a:ext uri="{FF2B5EF4-FFF2-40B4-BE49-F238E27FC236}">
                <a16:creationId xmlns:a16="http://schemas.microsoft.com/office/drawing/2014/main" id="{53BAD55A-8552-43C4-A647-B0765C257EA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6" name="Rectangle 7">
            <a:extLst>
              <a:ext uri="{FF2B5EF4-FFF2-40B4-BE49-F238E27FC236}">
                <a16:creationId xmlns:a16="http://schemas.microsoft.com/office/drawing/2014/main" id="{2B027FFA-B5EA-44BB-B532-D0961802FC0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7" name="Rectangle 8">
            <a:extLst>
              <a:ext uri="{FF2B5EF4-FFF2-40B4-BE49-F238E27FC236}">
                <a16:creationId xmlns:a16="http://schemas.microsoft.com/office/drawing/2014/main" id="{DCC8C3A7-D0C9-4B4C-A71F-22BDBD0FEE7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8" name="Rectangle 9">
            <a:extLst>
              <a:ext uri="{FF2B5EF4-FFF2-40B4-BE49-F238E27FC236}">
                <a16:creationId xmlns:a16="http://schemas.microsoft.com/office/drawing/2014/main" id="{BC4DD925-9410-46BB-B497-978D0B69285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9" name="Rectangle 10">
            <a:extLst>
              <a:ext uri="{FF2B5EF4-FFF2-40B4-BE49-F238E27FC236}">
                <a16:creationId xmlns:a16="http://schemas.microsoft.com/office/drawing/2014/main" id="{B6675707-697E-4FFE-A74B-C7FE73A4598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0" name="Rectangle 11">
            <a:extLst>
              <a:ext uri="{FF2B5EF4-FFF2-40B4-BE49-F238E27FC236}">
                <a16:creationId xmlns:a16="http://schemas.microsoft.com/office/drawing/2014/main" id="{1F1B4377-BAF3-4D69-A5BF-BDA1521F1E5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1" name="Rectangle 12">
            <a:extLst>
              <a:ext uri="{FF2B5EF4-FFF2-40B4-BE49-F238E27FC236}">
                <a16:creationId xmlns:a16="http://schemas.microsoft.com/office/drawing/2014/main" id="{FAD337D7-0EBC-43A6-B370-0310FB1AE8B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2" name="Rectangle 13">
            <a:extLst>
              <a:ext uri="{FF2B5EF4-FFF2-40B4-BE49-F238E27FC236}">
                <a16:creationId xmlns:a16="http://schemas.microsoft.com/office/drawing/2014/main" id="{49E185AC-6D59-4CF2-B33D-9C3F52EB90A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3" name="Rectangle 14">
            <a:extLst>
              <a:ext uri="{FF2B5EF4-FFF2-40B4-BE49-F238E27FC236}">
                <a16:creationId xmlns:a16="http://schemas.microsoft.com/office/drawing/2014/main" id="{57B08DF9-2391-4289-B27A-86C7A8E93F4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4" name="Rectangle 15">
            <a:extLst>
              <a:ext uri="{FF2B5EF4-FFF2-40B4-BE49-F238E27FC236}">
                <a16:creationId xmlns:a16="http://schemas.microsoft.com/office/drawing/2014/main" id="{EF4BF971-4F1D-4285-88CD-542E9751DBE5}"/>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5" name="Rectangle 16">
            <a:extLst>
              <a:ext uri="{FF2B5EF4-FFF2-40B4-BE49-F238E27FC236}">
                <a16:creationId xmlns:a16="http://schemas.microsoft.com/office/drawing/2014/main" id="{F4D4ACB4-EA02-4533-8E41-C9E3BE4F3FF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6" name="Rectangle 17">
            <a:extLst>
              <a:ext uri="{FF2B5EF4-FFF2-40B4-BE49-F238E27FC236}">
                <a16:creationId xmlns:a16="http://schemas.microsoft.com/office/drawing/2014/main" id="{F93FD8D4-6FB4-49A1-89E0-F7FE6BCD019B}"/>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7" name="Rectangle 18">
            <a:extLst>
              <a:ext uri="{FF2B5EF4-FFF2-40B4-BE49-F238E27FC236}">
                <a16:creationId xmlns:a16="http://schemas.microsoft.com/office/drawing/2014/main" id="{92377056-2D7D-41AC-90EB-4D70A38C9D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8" name="Rectangle 19">
            <a:extLst>
              <a:ext uri="{FF2B5EF4-FFF2-40B4-BE49-F238E27FC236}">
                <a16:creationId xmlns:a16="http://schemas.microsoft.com/office/drawing/2014/main" id="{EEB86FB9-8865-46E0-8B7B-B5FCFD87E2A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9" name="Rectangle 20">
            <a:extLst>
              <a:ext uri="{FF2B5EF4-FFF2-40B4-BE49-F238E27FC236}">
                <a16:creationId xmlns:a16="http://schemas.microsoft.com/office/drawing/2014/main" id="{4E4ED1A8-2470-4E1D-82EB-889A5DE0889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0" name="Rectangle 21">
            <a:extLst>
              <a:ext uri="{FF2B5EF4-FFF2-40B4-BE49-F238E27FC236}">
                <a16:creationId xmlns:a16="http://schemas.microsoft.com/office/drawing/2014/main" id="{864E4A7A-6523-4B17-8C75-951CE9274E4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1" name="Rectangle 22">
            <a:extLst>
              <a:ext uri="{FF2B5EF4-FFF2-40B4-BE49-F238E27FC236}">
                <a16:creationId xmlns:a16="http://schemas.microsoft.com/office/drawing/2014/main" id="{F3DA2DEC-80C7-4762-80F2-F995119D45D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2" name="Rectangle 23">
            <a:extLst>
              <a:ext uri="{FF2B5EF4-FFF2-40B4-BE49-F238E27FC236}">
                <a16:creationId xmlns:a16="http://schemas.microsoft.com/office/drawing/2014/main" id="{A891948F-5A69-45A1-A781-1B9E3ABF83A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3" name="Rectangle 24">
            <a:extLst>
              <a:ext uri="{FF2B5EF4-FFF2-40B4-BE49-F238E27FC236}">
                <a16:creationId xmlns:a16="http://schemas.microsoft.com/office/drawing/2014/main" id="{78845256-4C69-4B54-8123-A449F025AFEF}"/>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4" name="Rectangle 25">
            <a:extLst>
              <a:ext uri="{FF2B5EF4-FFF2-40B4-BE49-F238E27FC236}">
                <a16:creationId xmlns:a16="http://schemas.microsoft.com/office/drawing/2014/main" id="{43991B1D-CABF-4CC2-823D-2EBC4D09B091}"/>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5" name="Rectangle 26">
            <a:extLst>
              <a:ext uri="{FF2B5EF4-FFF2-40B4-BE49-F238E27FC236}">
                <a16:creationId xmlns:a16="http://schemas.microsoft.com/office/drawing/2014/main" id="{5D4D37B8-B681-408E-9468-4A5D42F783F4}"/>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6" name="Rectangle 27">
            <a:extLst>
              <a:ext uri="{FF2B5EF4-FFF2-40B4-BE49-F238E27FC236}">
                <a16:creationId xmlns:a16="http://schemas.microsoft.com/office/drawing/2014/main" id="{CEC36A89-5139-4D0D-9F05-F10ECCA381A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7" name="Rectangle 28">
            <a:extLst>
              <a:ext uri="{FF2B5EF4-FFF2-40B4-BE49-F238E27FC236}">
                <a16:creationId xmlns:a16="http://schemas.microsoft.com/office/drawing/2014/main" id="{79AA7C6A-3F25-43A4-ADE0-1E9D90F56FD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8" name="Rectangle 29">
            <a:extLst>
              <a:ext uri="{FF2B5EF4-FFF2-40B4-BE49-F238E27FC236}">
                <a16:creationId xmlns:a16="http://schemas.microsoft.com/office/drawing/2014/main" id="{121258D6-C3F5-4BFA-8DE0-FFD0E7424F36}"/>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19" name="Rectangle 30">
            <a:extLst>
              <a:ext uri="{FF2B5EF4-FFF2-40B4-BE49-F238E27FC236}">
                <a16:creationId xmlns:a16="http://schemas.microsoft.com/office/drawing/2014/main" id="{15C23259-F3A6-4079-A82C-71889EE7BEB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20" name="Rectangle 31">
            <a:extLst>
              <a:ext uri="{FF2B5EF4-FFF2-40B4-BE49-F238E27FC236}">
                <a16:creationId xmlns:a16="http://schemas.microsoft.com/office/drawing/2014/main" id="{9A4B546F-FF48-46BA-AFDF-EF51C065FDE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50178" name="Object 32">
            <a:extLst>
              <a:ext uri="{FF2B5EF4-FFF2-40B4-BE49-F238E27FC236}">
                <a16:creationId xmlns:a16="http://schemas.microsoft.com/office/drawing/2014/main" id="{1883C750-3F5E-4640-9F8D-9F34A5C1E95F}"/>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50300"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79" name="Object 33">
            <a:extLst>
              <a:ext uri="{FF2B5EF4-FFF2-40B4-BE49-F238E27FC236}">
                <a16:creationId xmlns:a16="http://schemas.microsoft.com/office/drawing/2014/main" id="{A9A758D0-52E6-4471-B671-601258C57EAB}"/>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50301"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0" name="Object 34">
            <a:extLst>
              <a:ext uri="{FF2B5EF4-FFF2-40B4-BE49-F238E27FC236}">
                <a16:creationId xmlns:a16="http://schemas.microsoft.com/office/drawing/2014/main" id="{C84A4BEA-4A0C-4342-A058-54742545ED30}"/>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50302"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21" name="Rectangle 35">
            <a:extLst>
              <a:ext uri="{FF2B5EF4-FFF2-40B4-BE49-F238E27FC236}">
                <a16:creationId xmlns:a16="http://schemas.microsoft.com/office/drawing/2014/main" id="{71087B47-0D66-4842-B067-16406BF7B404}"/>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50181" name="Object 36">
            <a:extLst>
              <a:ext uri="{FF2B5EF4-FFF2-40B4-BE49-F238E27FC236}">
                <a16:creationId xmlns:a16="http://schemas.microsoft.com/office/drawing/2014/main" id="{EACA433D-3349-46A3-BAE2-9097DA8F9415}"/>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50303"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37">
            <a:extLst>
              <a:ext uri="{FF2B5EF4-FFF2-40B4-BE49-F238E27FC236}">
                <a16:creationId xmlns:a16="http://schemas.microsoft.com/office/drawing/2014/main" id="{5DE25C90-4EB2-47F9-A4E8-4455B32AD937}"/>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50304"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3" name="Object 38">
            <a:extLst>
              <a:ext uri="{FF2B5EF4-FFF2-40B4-BE49-F238E27FC236}">
                <a16:creationId xmlns:a16="http://schemas.microsoft.com/office/drawing/2014/main" id="{B591A915-3929-4904-B048-401882D85E96}"/>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50305"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22" name="Rectangle 39">
            <a:extLst>
              <a:ext uri="{FF2B5EF4-FFF2-40B4-BE49-F238E27FC236}">
                <a16:creationId xmlns:a16="http://schemas.microsoft.com/office/drawing/2014/main" id="{38EBDDA0-5FB4-40DF-8B91-89C42F622441}"/>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50223" name="Rectangle 42">
            <a:extLst>
              <a:ext uri="{FF2B5EF4-FFF2-40B4-BE49-F238E27FC236}">
                <a16:creationId xmlns:a16="http://schemas.microsoft.com/office/drawing/2014/main" id="{C7865020-5580-4E28-BF7A-CE732A2CB004}"/>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24" name="Rectangle 43">
            <a:extLst>
              <a:ext uri="{FF2B5EF4-FFF2-40B4-BE49-F238E27FC236}">
                <a16:creationId xmlns:a16="http://schemas.microsoft.com/office/drawing/2014/main" id="{BA9BE5CF-A0F8-4DC5-985A-34FFFFDAAF3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25" name="Rectangle 44">
            <a:extLst>
              <a:ext uri="{FF2B5EF4-FFF2-40B4-BE49-F238E27FC236}">
                <a16:creationId xmlns:a16="http://schemas.microsoft.com/office/drawing/2014/main" id="{19DBB0D2-8461-41E8-85B2-11FF77EB270E}"/>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26" name="Rectangle 45">
            <a:extLst>
              <a:ext uri="{FF2B5EF4-FFF2-40B4-BE49-F238E27FC236}">
                <a16:creationId xmlns:a16="http://schemas.microsoft.com/office/drawing/2014/main" id="{4445FB95-2A61-47C0-8718-6AFBF2E1681C}"/>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27" name="Rectangle 46">
            <a:extLst>
              <a:ext uri="{FF2B5EF4-FFF2-40B4-BE49-F238E27FC236}">
                <a16:creationId xmlns:a16="http://schemas.microsoft.com/office/drawing/2014/main" id="{E2A7178D-17A6-4655-BE03-E3BF3E738580}"/>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50228" name="Rectangle 47">
            <a:extLst>
              <a:ext uri="{FF2B5EF4-FFF2-40B4-BE49-F238E27FC236}">
                <a16:creationId xmlns:a16="http://schemas.microsoft.com/office/drawing/2014/main" id="{8ECD2B65-B033-418A-89CA-F30B6B626C0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29" name="Rectangle 48">
            <a:extLst>
              <a:ext uri="{FF2B5EF4-FFF2-40B4-BE49-F238E27FC236}">
                <a16:creationId xmlns:a16="http://schemas.microsoft.com/office/drawing/2014/main" id="{25CBF120-21BC-4EE3-843B-F4072F7A9C1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30" name="Rectangle 49">
            <a:extLst>
              <a:ext uri="{FF2B5EF4-FFF2-40B4-BE49-F238E27FC236}">
                <a16:creationId xmlns:a16="http://schemas.microsoft.com/office/drawing/2014/main" id="{BC37127F-175C-48D1-8D4B-D2706DB05314}"/>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31" name="Rectangle 50">
            <a:extLst>
              <a:ext uri="{FF2B5EF4-FFF2-40B4-BE49-F238E27FC236}">
                <a16:creationId xmlns:a16="http://schemas.microsoft.com/office/drawing/2014/main" id="{6E43C63B-7A44-4E68-93AB-0DF83006CE2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32" name="Rectangle 51">
            <a:extLst>
              <a:ext uri="{FF2B5EF4-FFF2-40B4-BE49-F238E27FC236}">
                <a16:creationId xmlns:a16="http://schemas.microsoft.com/office/drawing/2014/main" id="{0756FE74-4131-434C-B624-0DE815CECA4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33" name="Rectangle 52">
            <a:extLst>
              <a:ext uri="{FF2B5EF4-FFF2-40B4-BE49-F238E27FC236}">
                <a16:creationId xmlns:a16="http://schemas.microsoft.com/office/drawing/2014/main" id="{2CD88449-CFD7-45F8-AB86-1D1B69E88E2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34" name="Rectangle 53">
            <a:extLst>
              <a:ext uri="{FF2B5EF4-FFF2-40B4-BE49-F238E27FC236}">
                <a16:creationId xmlns:a16="http://schemas.microsoft.com/office/drawing/2014/main" id="{78305D71-1824-4A14-8B41-EEA1A3D2FD68}"/>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35" name="Rectangle 54">
            <a:extLst>
              <a:ext uri="{FF2B5EF4-FFF2-40B4-BE49-F238E27FC236}">
                <a16:creationId xmlns:a16="http://schemas.microsoft.com/office/drawing/2014/main" id="{E08C4465-F43D-4266-8241-654AFB0D5C23}"/>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36" name="Rectangle 55">
            <a:extLst>
              <a:ext uri="{FF2B5EF4-FFF2-40B4-BE49-F238E27FC236}">
                <a16:creationId xmlns:a16="http://schemas.microsoft.com/office/drawing/2014/main" id="{1C43F8C0-9906-47DB-B542-7F815A100C8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37" name="Rectangle 56">
            <a:extLst>
              <a:ext uri="{FF2B5EF4-FFF2-40B4-BE49-F238E27FC236}">
                <a16:creationId xmlns:a16="http://schemas.microsoft.com/office/drawing/2014/main" id="{8E5B49BC-2998-444B-AC36-CCF864BB9120}"/>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50238" name="Picture 57" descr="vololibrato4">
            <a:extLst>
              <a:ext uri="{FF2B5EF4-FFF2-40B4-BE49-F238E27FC236}">
                <a16:creationId xmlns:a16="http://schemas.microsoft.com/office/drawing/2014/main" id="{476A63C4-C0D8-4AE7-8BD4-01E6D36037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00813" y="0"/>
            <a:ext cx="2643187"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39" name="Segnaposto numero diapositiva 56">
            <a:extLst>
              <a:ext uri="{FF2B5EF4-FFF2-40B4-BE49-F238E27FC236}">
                <a16:creationId xmlns:a16="http://schemas.microsoft.com/office/drawing/2014/main" id="{42EF5F96-A2CD-4B46-8F83-DBD992D07B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BCA288C-4B75-41A5-8A41-E8DD616C03A4}" type="slidenum">
              <a:rPr lang="it-IT" altLang="it-IT" sz="1400"/>
              <a:pPr eaLnBrk="1" hangingPunct="1"/>
              <a:t>58</a:t>
            </a:fld>
            <a:endParaRPr lang="it-IT" altLang="it-IT" sz="1400"/>
          </a:p>
        </p:txBody>
      </p:sp>
      <p:sp>
        <p:nvSpPr>
          <p:cNvPr id="50241" name="Rettangolo 58">
            <a:extLst>
              <a:ext uri="{FF2B5EF4-FFF2-40B4-BE49-F238E27FC236}">
                <a16:creationId xmlns:a16="http://schemas.microsoft.com/office/drawing/2014/main" id="{42FE50CF-1467-4005-9966-FF49CF1DB776}"/>
              </a:ext>
            </a:extLst>
          </p:cNvPr>
          <p:cNvSpPr>
            <a:spLocks noChangeArrowheads="1"/>
          </p:cNvSpPr>
          <p:nvPr/>
        </p:nvSpPr>
        <p:spPr bwMode="auto">
          <a:xfrm>
            <a:off x="0" y="285750"/>
            <a:ext cx="543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u="sng"/>
              <a:t>Come ricavare la quota di tangenza teorica</a:t>
            </a:r>
            <a:endParaRPr lang="it-IT" altLang="it-IT" u="sng"/>
          </a:p>
        </p:txBody>
      </p:sp>
      <p:sp>
        <p:nvSpPr>
          <p:cNvPr id="50242" name="Rettangolo 60">
            <a:extLst>
              <a:ext uri="{FF2B5EF4-FFF2-40B4-BE49-F238E27FC236}">
                <a16:creationId xmlns:a16="http://schemas.microsoft.com/office/drawing/2014/main" id="{296E72A6-3014-437B-BB65-322777914736}"/>
              </a:ext>
            </a:extLst>
          </p:cNvPr>
          <p:cNvSpPr>
            <a:spLocks noChangeArrowheads="1"/>
          </p:cNvSpPr>
          <p:nvPr/>
        </p:nvSpPr>
        <p:spPr bwMode="auto">
          <a:xfrm>
            <a:off x="3143250" y="642938"/>
            <a:ext cx="184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a:t>Velivoli ad elica</a:t>
            </a:r>
            <a:endParaRPr lang="it-IT" altLang="it-IT" sz="2000"/>
          </a:p>
        </p:txBody>
      </p:sp>
      <p:graphicFrame>
        <p:nvGraphicFramePr>
          <p:cNvPr id="50184" name="Object 10">
            <a:extLst>
              <a:ext uri="{FF2B5EF4-FFF2-40B4-BE49-F238E27FC236}">
                <a16:creationId xmlns:a16="http://schemas.microsoft.com/office/drawing/2014/main" id="{54F87B0F-2A6D-46EA-B50C-B270ADEFCF06}"/>
              </a:ext>
            </a:extLst>
          </p:cNvPr>
          <p:cNvGraphicFramePr>
            <a:graphicFrameLocks noChangeAspect="1"/>
          </p:cNvGraphicFramePr>
          <p:nvPr/>
        </p:nvGraphicFramePr>
        <p:xfrm>
          <a:off x="6715125" y="2571750"/>
          <a:ext cx="2179638" cy="893763"/>
        </p:xfrm>
        <a:graphic>
          <a:graphicData uri="http://schemas.openxmlformats.org/presentationml/2006/ole">
            <mc:AlternateContent xmlns:mc="http://schemas.openxmlformats.org/markup-compatibility/2006">
              <mc:Choice xmlns:v="urn:schemas-microsoft-com:vml" Requires="v">
                <p:oleObj spid="_x0000_s50306" name="Equazione" r:id="rId13" imgW="1168200" imgH="482400" progId="Equation.3">
                  <p:embed/>
                </p:oleObj>
              </mc:Choice>
              <mc:Fallback>
                <p:oleObj name="Equazione" r:id="rId13" imgW="1168200" imgH="4824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15125" y="2571750"/>
                        <a:ext cx="2179638" cy="893763"/>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43" name="Rettangolo 64">
            <a:extLst>
              <a:ext uri="{FF2B5EF4-FFF2-40B4-BE49-F238E27FC236}">
                <a16:creationId xmlns:a16="http://schemas.microsoft.com/office/drawing/2014/main" id="{B05C8260-A3C8-4D62-9332-0530B9ED9B7B}"/>
              </a:ext>
            </a:extLst>
          </p:cNvPr>
          <p:cNvSpPr>
            <a:spLocks noChangeArrowheads="1"/>
          </p:cNvSpPr>
          <p:nvPr/>
        </p:nvSpPr>
        <p:spPr bwMode="auto">
          <a:xfrm>
            <a:off x="4929188" y="2714625"/>
            <a:ext cx="17605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Velocità punto P </a:t>
            </a:r>
          </a:p>
          <a:p>
            <a:pPr eaLnBrk="1" hangingPunct="1"/>
            <a:r>
              <a:rPr lang="it-IT" altLang="it-IT" sz="1800"/>
              <a:t>a quota 0 (S/L) </a:t>
            </a:r>
          </a:p>
        </p:txBody>
      </p:sp>
      <p:sp>
        <p:nvSpPr>
          <p:cNvPr id="50244" name="Rettangolo 65">
            <a:extLst>
              <a:ext uri="{FF2B5EF4-FFF2-40B4-BE49-F238E27FC236}">
                <a16:creationId xmlns:a16="http://schemas.microsoft.com/office/drawing/2014/main" id="{7EFBF17E-D2CC-4327-BCE7-7BCB9B0A0E00}"/>
              </a:ext>
            </a:extLst>
          </p:cNvPr>
          <p:cNvSpPr>
            <a:spLocks noChangeArrowheads="1"/>
          </p:cNvSpPr>
          <p:nvPr/>
        </p:nvSpPr>
        <p:spPr bwMode="auto">
          <a:xfrm>
            <a:off x="285750" y="4714875"/>
            <a:ext cx="82867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In effetti per motori turboelica il fattore Kv non è indipendente dalla quota, poiché dipende dalla velocità alla quale viene calcolato, che è la V</a:t>
            </a:r>
            <a:r>
              <a:rPr lang="it-IT" altLang="it-IT" sz="1200"/>
              <a:t>P </a:t>
            </a:r>
            <a:r>
              <a:rPr lang="it-IT" altLang="it-IT" sz="1800"/>
              <a:t>(e che è una velocità vera e dipende dalla quota). E’ però vero che alla V</a:t>
            </a:r>
            <a:r>
              <a:rPr lang="it-IT" altLang="it-IT" sz="1200"/>
              <a:t>P </a:t>
            </a:r>
            <a:r>
              <a:rPr lang="it-IT" altLang="it-IT" sz="1800"/>
              <a:t> (velocità bassa) il Kv è molto piccolo (tra 1.03 ed 1.05 a quote alte) e quindi potrebbe praticamente essere trascurato (cioè posto =1). In effetti si fa un primo calcolo con Kv=1, si stima la quota, si stima la V</a:t>
            </a:r>
            <a:r>
              <a:rPr lang="it-IT" altLang="it-IT" sz="1200"/>
              <a:t>P</a:t>
            </a:r>
            <a:r>
              <a:rPr lang="it-IT" altLang="it-IT" sz="1800"/>
              <a:t> a tale quota e si ri-stima il Kv e si effettua il calcolo una seconda volta.</a:t>
            </a:r>
          </a:p>
        </p:txBody>
      </p:sp>
      <p:graphicFrame>
        <p:nvGraphicFramePr>
          <p:cNvPr id="50185" name="Object 9">
            <a:extLst>
              <a:ext uri="{FF2B5EF4-FFF2-40B4-BE49-F238E27FC236}">
                <a16:creationId xmlns:a16="http://schemas.microsoft.com/office/drawing/2014/main" id="{41245E69-EF20-4AE7-AF8C-308983395F4E}"/>
              </a:ext>
            </a:extLst>
          </p:cNvPr>
          <p:cNvGraphicFramePr>
            <a:graphicFrameLocks noChangeAspect="1"/>
          </p:cNvGraphicFramePr>
          <p:nvPr/>
        </p:nvGraphicFramePr>
        <p:xfrm>
          <a:off x="214313" y="1428750"/>
          <a:ext cx="5446712" cy="989013"/>
        </p:xfrm>
        <a:graphic>
          <a:graphicData uri="http://schemas.openxmlformats.org/presentationml/2006/ole">
            <mc:AlternateContent xmlns:mc="http://schemas.openxmlformats.org/markup-compatibility/2006">
              <mc:Choice xmlns:v="urn:schemas-microsoft-com:vml" Requires="v">
                <p:oleObj spid="_x0000_s50307" name="Equazione" r:id="rId15" imgW="2920680" imgH="533160" progId="Equation.3">
                  <p:embed/>
                </p:oleObj>
              </mc:Choice>
              <mc:Fallback>
                <p:oleObj name="Equazione" r:id="rId15" imgW="2920680" imgH="53316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4313" y="1428750"/>
                        <a:ext cx="5446712" cy="989013"/>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6" name="Object 12">
            <a:extLst>
              <a:ext uri="{FF2B5EF4-FFF2-40B4-BE49-F238E27FC236}">
                <a16:creationId xmlns:a16="http://schemas.microsoft.com/office/drawing/2014/main" id="{78DFEC64-05AB-4E6E-B301-B7F3FCFDD730}"/>
              </a:ext>
            </a:extLst>
          </p:cNvPr>
          <p:cNvGraphicFramePr>
            <a:graphicFrameLocks noChangeAspect="1"/>
          </p:cNvGraphicFramePr>
          <p:nvPr/>
        </p:nvGraphicFramePr>
        <p:xfrm>
          <a:off x="357188" y="2571750"/>
          <a:ext cx="3409950" cy="847725"/>
        </p:xfrm>
        <a:graphic>
          <a:graphicData uri="http://schemas.openxmlformats.org/presentationml/2006/ole">
            <mc:AlternateContent xmlns:mc="http://schemas.openxmlformats.org/markup-compatibility/2006">
              <mc:Choice xmlns:v="urn:schemas-microsoft-com:vml" Requires="v">
                <p:oleObj spid="_x0000_s50308" name="Equazione" r:id="rId17" imgW="1828800" imgH="457200" progId="Equation.3">
                  <p:embed/>
                </p:oleObj>
              </mc:Choice>
              <mc:Fallback>
                <p:oleObj name="Equazione" r:id="rId17" imgW="1828800" imgH="457200"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7188" y="2571750"/>
                        <a:ext cx="3409950" cy="847725"/>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7" name="Object 13">
            <a:extLst>
              <a:ext uri="{FF2B5EF4-FFF2-40B4-BE49-F238E27FC236}">
                <a16:creationId xmlns:a16="http://schemas.microsoft.com/office/drawing/2014/main" id="{A67C8CD6-C60A-4414-AAF9-23A46E86671C}"/>
              </a:ext>
            </a:extLst>
          </p:cNvPr>
          <p:cNvGraphicFramePr>
            <a:graphicFrameLocks noChangeAspect="1"/>
          </p:cNvGraphicFramePr>
          <p:nvPr/>
        </p:nvGraphicFramePr>
        <p:xfrm>
          <a:off x="142875" y="3643313"/>
          <a:ext cx="2414588" cy="800100"/>
        </p:xfrm>
        <a:graphic>
          <a:graphicData uri="http://schemas.openxmlformats.org/presentationml/2006/ole">
            <mc:AlternateContent xmlns:mc="http://schemas.openxmlformats.org/markup-compatibility/2006">
              <mc:Choice xmlns:v="urn:schemas-microsoft-com:vml" Requires="v">
                <p:oleObj spid="_x0000_s50309" name="Equazione" r:id="rId19" imgW="1295280" imgH="431640" progId="Equation.3">
                  <p:embed/>
                </p:oleObj>
              </mc:Choice>
              <mc:Fallback>
                <p:oleObj name="Equazione" r:id="rId19" imgW="1295280" imgH="431640" progId="Equation.3">
                  <p:embed/>
                  <p:pic>
                    <p:nvPicPr>
                      <p:cNvPr id="0" name="Object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2875" y="3643313"/>
                        <a:ext cx="2414588" cy="8001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8" name="Object 14">
            <a:extLst>
              <a:ext uri="{FF2B5EF4-FFF2-40B4-BE49-F238E27FC236}">
                <a16:creationId xmlns:a16="http://schemas.microsoft.com/office/drawing/2014/main" id="{FF52246A-EDE5-486A-BE6F-C4231674775E}"/>
              </a:ext>
            </a:extLst>
          </p:cNvPr>
          <p:cNvGraphicFramePr>
            <a:graphicFrameLocks noChangeAspect="1"/>
          </p:cNvGraphicFramePr>
          <p:nvPr/>
        </p:nvGraphicFramePr>
        <p:xfrm>
          <a:off x="357188" y="992188"/>
          <a:ext cx="428625" cy="365125"/>
        </p:xfrm>
        <a:graphic>
          <a:graphicData uri="http://schemas.openxmlformats.org/presentationml/2006/ole">
            <mc:AlternateContent xmlns:mc="http://schemas.openxmlformats.org/markup-compatibility/2006">
              <mc:Choice xmlns:v="urn:schemas-microsoft-com:vml" Requires="v">
                <p:oleObj spid="_x0000_s50310" name="Equazione" r:id="rId21" imgW="253800" imgH="215640" progId="Equation.3">
                  <p:embed/>
                </p:oleObj>
              </mc:Choice>
              <mc:Fallback>
                <p:oleObj name="Equazione" r:id="rId21" imgW="253800" imgH="215640" progId="Equation.3">
                  <p:embed/>
                  <p:pic>
                    <p:nvPicPr>
                      <p:cNvPr id="0" name="Object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7188" y="992188"/>
                        <a:ext cx="4286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245" name="Rettangolo 69">
            <a:extLst>
              <a:ext uri="{FF2B5EF4-FFF2-40B4-BE49-F238E27FC236}">
                <a16:creationId xmlns:a16="http://schemas.microsoft.com/office/drawing/2014/main" id="{F22DC28D-19CF-4820-BBBE-C4C24523DC1A}"/>
              </a:ext>
            </a:extLst>
          </p:cNvPr>
          <p:cNvSpPr>
            <a:spLocks noChangeArrowheads="1"/>
          </p:cNvSpPr>
          <p:nvPr/>
        </p:nvSpPr>
        <p:spPr bwMode="auto">
          <a:xfrm>
            <a:off x="857250" y="987425"/>
            <a:ext cx="5891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Valore di sigma (rapp densità) alla quota di tangenza teorica </a:t>
            </a:r>
          </a:p>
        </p:txBody>
      </p:sp>
      <p:graphicFrame>
        <p:nvGraphicFramePr>
          <p:cNvPr id="50189" name="Object 15">
            <a:extLst>
              <a:ext uri="{FF2B5EF4-FFF2-40B4-BE49-F238E27FC236}">
                <a16:creationId xmlns:a16="http://schemas.microsoft.com/office/drawing/2014/main" id="{354CC120-52BE-4AB6-B051-963E138F383B}"/>
              </a:ext>
            </a:extLst>
          </p:cNvPr>
          <p:cNvGraphicFramePr>
            <a:graphicFrameLocks noChangeAspect="1"/>
          </p:cNvGraphicFramePr>
          <p:nvPr/>
        </p:nvGraphicFramePr>
        <p:xfrm>
          <a:off x="6715125" y="3500438"/>
          <a:ext cx="1090613" cy="800100"/>
        </p:xfrm>
        <a:graphic>
          <a:graphicData uri="http://schemas.openxmlformats.org/presentationml/2006/ole">
            <mc:AlternateContent xmlns:mc="http://schemas.openxmlformats.org/markup-compatibility/2006">
              <mc:Choice xmlns:v="urn:schemas-microsoft-com:vml" Requires="v">
                <p:oleObj spid="_x0000_s50311" name="Equazione" r:id="rId23" imgW="583920" imgH="431640" progId="Equation.3">
                  <p:embed/>
                </p:oleObj>
              </mc:Choice>
              <mc:Fallback>
                <p:oleObj name="Equazione" r:id="rId23" imgW="583920" imgH="431640" progId="Equation.3">
                  <p:embed/>
                  <p:pic>
                    <p:nvPicPr>
                      <p:cNvPr id="0" name="Object 1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15125" y="3500438"/>
                        <a:ext cx="1090613" cy="8001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90" name="Object 16">
            <a:extLst>
              <a:ext uri="{FF2B5EF4-FFF2-40B4-BE49-F238E27FC236}">
                <a16:creationId xmlns:a16="http://schemas.microsoft.com/office/drawing/2014/main" id="{685C5689-A7B7-41A3-B9B0-8E5BA6FAC691}"/>
              </a:ext>
            </a:extLst>
          </p:cNvPr>
          <p:cNvGraphicFramePr>
            <a:graphicFrameLocks noChangeAspect="1"/>
          </p:cNvGraphicFramePr>
          <p:nvPr/>
        </p:nvGraphicFramePr>
        <p:xfrm>
          <a:off x="3024188" y="3714750"/>
          <a:ext cx="2770187" cy="941388"/>
        </p:xfrm>
        <a:graphic>
          <a:graphicData uri="http://schemas.openxmlformats.org/presentationml/2006/ole">
            <mc:AlternateContent xmlns:mc="http://schemas.openxmlformats.org/markup-compatibility/2006">
              <mc:Choice xmlns:v="urn:schemas-microsoft-com:vml" Requires="v">
                <p:oleObj spid="_x0000_s50312" name="Equazione" r:id="rId25" imgW="1485720" imgH="507960" progId="Equation.3">
                  <p:embed/>
                </p:oleObj>
              </mc:Choice>
              <mc:Fallback>
                <p:oleObj name="Equazione" r:id="rId25" imgW="1485720" imgH="507960" progId="Equation.3">
                  <p:embed/>
                  <p:pic>
                    <p:nvPicPr>
                      <p:cNvPr id="0" name="Object 1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24188" y="3714750"/>
                        <a:ext cx="2770187" cy="94138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46" name="Rettangolo 69">
            <a:extLst>
              <a:ext uri="{FF2B5EF4-FFF2-40B4-BE49-F238E27FC236}">
                <a16:creationId xmlns:a16="http://schemas.microsoft.com/office/drawing/2014/main" id="{7B06FCB9-4112-48B9-B781-4AE6D2E62A88}"/>
              </a:ext>
            </a:extLst>
          </p:cNvPr>
          <p:cNvSpPr>
            <a:spLocks noChangeArrowheads="1"/>
          </p:cNvSpPr>
          <p:nvPr/>
        </p:nvSpPr>
        <p:spPr bwMode="auto">
          <a:xfrm>
            <a:off x="142875" y="642938"/>
            <a:ext cx="2825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Metodo diretto analitico</a:t>
            </a:r>
            <a:endParaRPr lang="it-IT" altLang="it-IT" sz="2000" b="1" u="sng"/>
          </a:p>
        </p:txBody>
      </p:sp>
      <p:sp>
        <p:nvSpPr>
          <p:cNvPr id="50247" name="CasellaDiTesto 100">
            <a:extLst>
              <a:ext uri="{FF2B5EF4-FFF2-40B4-BE49-F238E27FC236}">
                <a16:creationId xmlns:a16="http://schemas.microsoft.com/office/drawing/2014/main" id="{3A69345E-F5FA-463C-A3C2-3ACA5578658D}"/>
              </a:ext>
            </a:extLst>
          </p:cNvPr>
          <p:cNvSpPr txBox="1">
            <a:spLocks noChangeArrowheads="1"/>
          </p:cNvSpPr>
          <p:nvPr/>
        </p:nvSpPr>
        <p:spPr bwMode="auto">
          <a:xfrm>
            <a:off x="6675438" y="142875"/>
            <a:ext cx="2540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72" name="Segnaposto piè di pagina 4">
            <a:extLst>
              <a:ext uri="{FF2B5EF4-FFF2-40B4-BE49-F238E27FC236}">
                <a16:creationId xmlns:a16="http://schemas.microsoft.com/office/drawing/2014/main" id="{112FA4D0-03C8-4FC8-9EED-947EBE4E20F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Rectangle 2">
            <a:extLst>
              <a:ext uri="{FF2B5EF4-FFF2-40B4-BE49-F238E27FC236}">
                <a16:creationId xmlns:a16="http://schemas.microsoft.com/office/drawing/2014/main" id="{32303EFE-0807-429A-BE5A-09D748CBD7E6}"/>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51209" name="Rectangle 3">
            <a:extLst>
              <a:ext uri="{FF2B5EF4-FFF2-40B4-BE49-F238E27FC236}">
                <a16:creationId xmlns:a16="http://schemas.microsoft.com/office/drawing/2014/main" id="{60B2CC81-A9BC-4080-8794-D036435F9ED7}"/>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0" name="Rectangle 4">
            <a:extLst>
              <a:ext uri="{FF2B5EF4-FFF2-40B4-BE49-F238E27FC236}">
                <a16:creationId xmlns:a16="http://schemas.microsoft.com/office/drawing/2014/main" id="{F21C7421-AB55-4A97-8F65-E7FC5B38E153}"/>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1" name="Rectangle 5">
            <a:extLst>
              <a:ext uri="{FF2B5EF4-FFF2-40B4-BE49-F238E27FC236}">
                <a16:creationId xmlns:a16="http://schemas.microsoft.com/office/drawing/2014/main" id="{C3DD78E9-26AE-486E-BC9A-82044CD6738C}"/>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2" name="Rectangle 6">
            <a:extLst>
              <a:ext uri="{FF2B5EF4-FFF2-40B4-BE49-F238E27FC236}">
                <a16:creationId xmlns:a16="http://schemas.microsoft.com/office/drawing/2014/main" id="{B72A33D7-36CF-45E6-A9B0-2E26EA009F7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3" name="Rectangle 7">
            <a:extLst>
              <a:ext uri="{FF2B5EF4-FFF2-40B4-BE49-F238E27FC236}">
                <a16:creationId xmlns:a16="http://schemas.microsoft.com/office/drawing/2014/main" id="{4D39489A-7BC8-490E-A8FB-9F4076A9840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4" name="Rectangle 8">
            <a:extLst>
              <a:ext uri="{FF2B5EF4-FFF2-40B4-BE49-F238E27FC236}">
                <a16:creationId xmlns:a16="http://schemas.microsoft.com/office/drawing/2014/main" id="{129E87A8-B8AB-499B-820A-F73D1FA80D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5" name="Rectangle 9">
            <a:extLst>
              <a:ext uri="{FF2B5EF4-FFF2-40B4-BE49-F238E27FC236}">
                <a16:creationId xmlns:a16="http://schemas.microsoft.com/office/drawing/2014/main" id="{0C02ABD1-82B1-4155-BE5C-6EBE91589EC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6" name="Rectangle 10">
            <a:extLst>
              <a:ext uri="{FF2B5EF4-FFF2-40B4-BE49-F238E27FC236}">
                <a16:creationId xmlns:a16="http://schemas.microsoft.com/office/drawing/2014/main" id="{33A9F7F6-E99F-4F00-91DB-C14F764A533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7" name="Rectangle 11">
            <a:extLst>
              <a:ext uri="{FF2B5EF4-FFF2-40B4-BE49-F238E27FC236}">
                <a16:creationId xmlns:a16="http://schemas.microsoft.com/office/drawing/2014/main" id="{01AFFCD5-75B5-457D-9D73-62BD9F1247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8" name="Rectangle 12">
            <a:extLst>
              <a:ext uri="{FF2B5EF4-FFF2-40B4-BE49-F238E27FC236}">
                <a16:creationId xmlns:a16="http://schemas.microsoft.com/office/drawing/2014/main" id="{D8AFC097-33A5-4E3B-9243-EC2CBDB2BD6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9" name="Rectangle 13">
            <a:extLst>
              <a:ext uri="{FF2B5EF4-FFF2-40B4-BE49-F238E27FC236}">
                <a16:creationId xmlns:a16="http://schemas.microsoft.com/office/drawing/2014/main" id="{F651DEB1-B83A-46A0-B51A-698BE5A2F05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0" name="Rectangle 14">
            <a:extLst>
              <a:ext uri="{FF2B5EF4-FFF2-40B4-BE49-F238E27FC236}">
                <a16:creationId xmlns:a16="http://schemas.microsoft.com/office/drawing/2014/main" id="{E3671B53-27FC-4276-8901-0CE60D880E58}"/>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1" name="Rectangle 15">
            <a:extLst>
              <a:ext uri="{FF2B5EF4-FFF2-40B4-BE49-F238E27FC236}">
                <a16:creationId xmlns:a16="http://schemas.microsoft.com/office/drawing/2014/main" id="{9C126F01-C92D-41D8-8551-61641A7CFEE5}"/>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2" name="Rectangle 16">
            <a:extLst>
              <a:ext uri="{FF2B5EF4-FFF2-40B4-BE49-F238E27FC236}">
                <a16:creationId xmlns:a16="http://schemas.microsoft.com/office/drawing/2014/main" id="{30684ED7-8A27-4480-AAE9-164321236C7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3" name="Rectangle 17">
            <a:extLst>
              <a:ext uri="{FF2B5EF4-FFF2-40B4-BE49-F238E27FC236}">
                <a16:creationId xmlns:a16="http://schemas.microsoft.com/office/drawing/2014/main" id="{4ED0C19C-7CF1-4D2F-9DA5-7F6A5700A758}"/>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4" name="Rectangle 18">
            <a:extLst>
              <a:ext uri="{FF2B5EF4-FFF2-40B4-BE49-F238E27FC236}">
                <a16:creationId xmlns:a16="http://schemas.microsoft.com/office/drawing/2014/main" id="{FFCE8DFD-DC7E-4D80-8B5B-C4CA9393E65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5" name="Rectangle 19">
            <a:extLst>
              <a:ext uri="{FF2B5EF4-FFF2-40B4-BE49-F238E27FC236}">
                <a16:creationId xmlns:a16="http://schemas.microsoft.com/office/drawing/2014/main" id="{18A97908-6141-43CC-9DCA-23111DD6285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6" name="Rectangle 20">
            <a:extLst>
              <a:ext uri="{FF2B5EF4-FFF2-40B4-BE49-F238E27FC236}">
                <a16:creationId xmlns:a16="http://schemas.microsoft.com/office/drawing/2014/main" id="{1DC67481-9059-44A1-A669-E13399E3A6E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7" name="Rectangle 21">
            <a:extLst>
              <a:ext uri="{FF2B5EF4-FFF2-40B4-BE49-F238E27FC236}">
                <a16:creationId xmlns:a16="http://schemas.microsoft.com/office/drawing/2014/main" id="{E708D2F8-90AA-44DF-BA12-409462C16D1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8" name="Rectangle 22">
            <a:extLst>
              <a:ext uri="{FF2B5EF4-FFF2-40B4-BE49-F238E27FC236}">
                <a16:creationId xmlns:a16="http://schemas.microsoft.com/office/drawing/2014/main" id="{9A736F34-3AFD-4ADC-9CBA-5646E65B5C0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9" name="Rectangle 23">
            <a:extLst>
              <a:ext uri="{FF2B5EF4-FFF2-40B4-BE49-F238E27FC236}">
                <a16:creationId xmlns:a16="http://schemas.microsoft.com/office/drawing/2014/main" id="{45D5BDA6-CB00-427E-BBCF-D9B73DB220E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0" name="Rectangle 24">
            <a:extLst>
              <a:ext uri="{FF2B5EF4-FFF2-40B4-BE49-F238E27FC236}">
                <a16:creationId xmlns:a16="http://schemas.microsoft.com/office/drawing/2014/main" id="{EF35EC78-4561-4EB0-A16F-BEC837667DBE}"/>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1" name="Rectangle 25">
            <a:extLst>
              <a:ext uri="{FF2B5EF4-FFF2-40B4-BE49-F238E27FC236}">
                <a16:creationId xmlns:a16="http://schemas.microsoft.com/office/drawing/2014/main" id="{E74E5494-2963-4BDE-B1CE-20F8816A5A33}"/>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2" name="Rectangle 26">
            <a:extLst>
              <a:ext uri="{FF2B5EF4-FFF2-40B4-BE49-F238E27FC236}">
                <a16:creationId xmlns:a16="http://schemas.microsoft.com/office/drawing/2014/main" id="{D759A2CE-90FF-46CB-B146-8F901C9A90F7}"/>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3" name="Rectangle 27">
            <a:extLst>
              <a:ext uri="{FF2B5EF4-FFF2-40B4-BE49-F238E27FC236}">
                <a16:creationId xmlns:a16="http://schemas.microsoft.com/office/drawing/2014/main" id="{77257771-6F3A-4C19-B9A8-69E6065583D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4" name="Rectangle 28">
            <a:extLst>
              <a:ext uri="{FF2B5EF4-FFF2-40B4-BE49-F238E27FC236}">
                <a16:creationId xmlns:a16="http://schemas.microsoft.com/office/drawing/2014/main" id="{D4266057-7960-40A4-8932-443A2FD63F2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5" name="Rectangle 29">
            <a:extLst>
              <a:ext uri="{FF2B5EF4-FFF2-40B4-BE49-F238E27FC236}">
                <a16:creationId xmlns:a16="http://schemas.microsoft.com/office/drawing/2014/main" id="{06EAEB06-C286-44F3-8B1F-AC22E44B28C8}"/>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6" name="Rectangle 30">
            <a:extLst>
              <a:ext uri="{FF2B5EF4-FFF2-40B4-BE49-F238E27FC236}">
                <a16:creationId xmlns:a16="http://schemas.microsoft.com/office/drawing/2014/main" id="{F5BEBB0E-F668-436E-AADD-7C48CD99EA1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7" name="Rectangle 31">
            <a:extLst>
              <a:ext uri="{FF2B5EF4-FFF2-40B4-BE49-F238E27FC236}">
                <a16:creationId xmlns:a16="http://schemas.microsoft.com/office/drawing/2014/main" id="{E1A53E1A-1F77-4DD9-B93F-75B1FB125B3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8" name="Rectangle 42">
            <a:extLst>
              <a:ext uri="{FF2B5EF4-FFF2-40B4-BE49-F238E27FC236}">
                <a16:creationId xmlns:a16="http://schemas.microsoft.com/office/drawing/2014/main" id="{7BA695C5-020A-436E-9664-0E47CB98CB29}"/>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39" name="Rectangle 43">
            <a:extLst>
              <a:ext uri="{FF2B5EF4-FFF2-40B4-BE49-F238E27FC236}">
                <a16:creationId xmlns:a16="http://schemas.microsoft.com/office/drawing/2014/main" id="{33BF66FC-E32C-4AFA-9936-519D79D8BC0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40" name="Rectangle 44">
            <a:extLst>
              <a:ext uri="{FF2B5EF4-FFF2-40B4-BE49-F238E27FC236}">
                <a16:creationId xmlns:a16="http://schemas.microsoft.com/office/drawing/2014/main" id="{3DF4D787-F014-4542-83E0-23F4BD010E51}"/>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41" name="Rectangle 45">
            <a:extLst>
              <a:ext uri="{FF2B5EF4-FFF2-40B4-BE49-F238E27FC236}">
                <a16:creationId xmlns:a16="http://schemas.microsoft.com/office/drawing/2014/main" id="{FFAA0F3D-9620-454F-912F-25055597D9C4}"/>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42" name="Rectangle 46">
            <a:extLst>
              <a:ext uri="{FF2B5EF4-FFF2-40B4-BE49-F238E27FC236}">
                <a16:creationId xmlns:a16="http://schemas.microsoft.com/office/drawing/2014/main" id="{868201AC-C994-4A35-AEE7-2E87CA2A71A3}"/>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51243" name="Rectangle 47">
            <a:extLst>
              <a:ext uri="{FF2B5EF4-FFF2-40B4-BE49-F238E27FC236}">
                <a16:creationId xmlns:a16="http://schemas.microsoft.com/office/drawing/2014/main" id="{C200FEC4-2EAA-4F6E-8712-08F4C2A660E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44" name="Rectangle 48">
            <a:extLst>
              <a:ext uri="{FF2B5EF4-FFF2-40B4-BE49-F238E27FC236}">
                <a16:creationId xmlns:a16="http://schemas.microsoft.com/office/drawing/2014/main" id="{E6262EAA-02EE-4705-86E9-68A30B64337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45" name="Rectangle 49">
            <a:extLst>
              <a:ext uri="{FF2B5EF4-FFF2-40B4-BE49-F238E27FC236}">
                <a16:creationId xmlns:a16="http://schemas.microsoft.com/office/drawing/2014/main" id="{F5C78A7E-6A1F-4C7D-B888-9CF678B95868}"/>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46" name="Rectangle 50">
            <a:extLst>
              <a:ext uri="{FF2B5EF4-FFF2-40B4-BE49-F238E27FC236}">
                <a16:creationId xmlns:a16="http://schemas.microsoft.com/office/drawing/2014/main" id="{738C17FC-85E1-4839-A287-761C9CB7803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47" name="Rectangle 51">
            <a:extLst>
              <a:ext uri="{FF2B5EF4-FFF2-40B4-BE49-F238E27FC236}">
                <a16:creationId xmlns:a16="http://schemas.microsoft.com/office/drawing/2014/main" id="{937C4086-6E98-4EFD-A930-4FDEBFA0E8F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48" name="Rectangle 52">
            <a:extLst>
              <a:ext uri="{FF2B5EF4-FFF2-40B4-BE49-F238E27FC236}">
                <a16:creationId xmlns:a16="http://schemas.microsoft.com/office/drawing/2014/main" id="{C69EABE3-B93B-4C9E-B64B-83AFDB12C44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49" name="Rectangle 53">
            <a:extLst>
              <a:ext uri="{FF2B5EF4-FFF2-40B4-BE49-F238E27FC236}">
                <a16:creationId xmlns:a16="http://schemas.microsoft.com/office/drawing/2014/main" id="{127389BA-FF7B-42A2-A84F-1EBFC7FD8C7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50" name="Rectangle 54">
            <a:extLst>
              <a:ext uri="{FF2B5EF4-FFF2-40B4-BE49-F238E27FC236}">
                <a16:creationId xmlns:a16="http://schemas.microsoft.com/office/drawing/2014/main" id="{33C72AD8-CE37-488A-ABD9-5E469E0376C4}"/>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51" name="Rectangle 55">
            <a:extLst>
              <a:ext uri="{FF2B5EF4-FFF2-40B4-BE49-F238E27FC236}">
                <a16:creationId xmlns:a16="http://schemas.microsoft.com/office/drawing/2014/main" id="{418A6C34-9854-47F5-9580-DCBD5374531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52" name="Rectangle 56">
            <a:extLst>
              <a:ext uri="{FF2B5EF4-FFF2-40B4-BE49-F238E27FC236}">
                <a16:creationId xmlns:a16="http://schemas.microsoft.com/office/drawing/2014/main" id="{FDBCACD4-3B4C-4568-9E78-61BD582C79A9}"/>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51253" name="Picture 57" descr="vololibrato4">
            <a:extLst>
              <a:ext uri="{FF2B5EF4-FFF2-40B4-BE49-F238E27FC236}">
                <a16:creationId xmlns:a16="http://schemas.microsoft.com/office/drawing/2014/main" id="{42F92AA5-4B1A-41C1-97EC-A78A3CF22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650" y="0"/>
            <a:ext cx="292735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4" name="Segnaposto numero diapositiva 56">
            <a:extLst>
              <a:ext uri="{FF2B5EF4-FFF2-40B4-BE49-F238E27FC236}">
                <a16:creationId xmlns:a16="http://schemas.microsoft.com/office/drawing/2014/main" id="{E17271AC-2DC0-4DC0-9C5B-8690FEC4C4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8B4A355-93C6-473D-8DD3-862388E82A7B}" type="slidenum">
              <a:rPr lang="it-IT" altLang="it-IT" sz="1400"/>
              <a:pPr eaLnBrk="1" hangingPunct="1"/>
              <a:t>59</a:t>
            </a:fld>
            <a:endParaRPr lang="it-IT" altLang="it-IT" sz="1400"/>
          </a:p>
        </p:txBody>
      </p:sp>
      <p:sp>
        <p:nvSpPr>
          <p:cNvPr id="51256" name="Rettangolo 58">
            <a:extLst>
              <a:ext uri="{FF2B5EF4-FFF2-40B4-BE49-F238E27FC236}">
                <a16:creationId xmlns:a16="http://schemas.microsoft.com/office/drawing/2014/main" id="{E9F2DF1C-2D18-43DD-9AAE-E716FB3352FC}"/>
              </a:ext>
            </a:extLst>
          </p:cNvPr>
          <p:cNvSpPr>
            <a:spLocks noChangeArrowheads="1"/>
          </p:cNvSpPr>
          <p:nvPr/>
        </p:nvSpPr>
        <p:spPr bwMode="auto">
          <a:xfrm>
            <a:off x="0" y="357188"/>
            <a:ext cx="4564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u="sng"/>
              <a:t>Come ricavare la quota di tangenza teorica</a:t>
            </a:r>
            <a:endParaRPr lang="it-IT" altLang="it-IT" sz="2000" u="sng"/>
          </a:p>
        </p:txBody>
      </p:sp>
      <p:sp>
        <p:nvSpPr>
          <p:cNvPr id="51257" name="Rettangolo 60">
            <a:extLst>
              <a:ext uri="{FF2B5EF4-FFF2-40B4-BE49-F238E27FC236}">
                <a16:creationId xmlns:a16="http://schemas.microsoft.com/office/drawing/2014/main" id="{28E377C4-AA9A-4A88-B20C-4E2BCCCA656D}"/>
              </a:ext>
            </a:extLst>
          </p:cNvPr>
          <p:cNvSpPr>
            <a:spLocks noChangeArrowheads="1"/>
          </p:cNvSpPr>
          <p:nvPr/>
        </p:nvSpPr>
        <p:spPr bwMode="auto">
          <a:xfrm>
            <a:off x="4214813" y="0"/>
            <a:ext cx="2179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a:t>Velivoli ad elica</a:t>
            </a:r>
            <a:endParaRPr lang="it-IT" altLang="it-IT"/>
          </a:p>
        </p:txBody>
      </p:sp>
      <p:graphicFrame>
        <p:nvGraphicFramePr>
          <p:cNvPr id="51202" name="Object 10">
            <a:extLst>
              <a:ext uri="{FF2B5EF4-FFF2-40B4-BE49-F238E27FC236}">
                <a16:creationId xmlns:a16="http://schemas.microsoft.com/office/drawing/2014/main" id="{4ABD71F7-6909-4FF3-BF49-9D24B1159323}"/>
              </a:ext>
            </a:extLst>
          </p:cNvPr>
          <p:cNvGraphicFramePr>
            <a:graphicFrameLocks noChangeAspect="1"/>
          </p:cNvGraphicFramePr>
          <p:nvPr/>
        </p:nvGraphicFramePr>
        <p:xfrm>
          <a:off x="6715125" y="2571750"/>
          <a:ext cx="2179638" cy="893763"/>
        </p:xfrm>
        <a:graphic>
          <a:graphicData uri="http://schemas.openxmlformats.org/presentationml/2006/ole">
            <mc:AlternateContent xmlns:mc="http://schemas.openxmlformats.org/markup-compatibility/2006">
              <mc:Choice xmlns:v="urn:schemas-microsoft-com:vml" Requires="v">
                <p:oleObj spid="_x0000_s51300" name="Equazione" r:id="rId4" imgW="1168200" imgH="482400" progId="Equation.3">
                  <p:embed/>
                </p:oleObj>
              </mc:Choice>
              <mc:Fallback>
                <p:oleObj name="Equazione" r:id="rId4" imgW="1168200" imgH="4824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25" y="2571750"/>
                        <a:ext cx="2179638" cy="893763"/>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58" name="Rettangolo 64">
            <a:extLst>
              <a:ext uri="{FF2B5EF4-FFF2-40B4-BE49-F238E27FC236}">
                <a16:creationId xmlns:a16="http://schemas.microsoft.com/office/drawing/2014/main" id="{702B3178-F655-4FDF-BB8B-874A50F6AEF1}"/>
              </a:ext>
            </a:extLst>
          </p:cNvPr>
          <p:cNvSpPr>
            <a:spLocks noChangeArrowheads="1"/>
          </p:cNvSpPr>
          <p:nvPr/>
        </p:nvSpPr>
        <p:spPr bwMode="auto">
          <a:xfrm>
            <a:off x="4929188" y="2714625"/>
            <a:ext cx="17605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Velocità punto P </a:t>
            </a:r>
          </a:p>
          <a:p>
            <a:pPr eaLnBrk="1" hangingPunct="1"/>
            <a:r>
              <a:rPr lang="it-IT" altLang="it-IT" sz="1800"/>
              <a:t>a quota 0 (S/L) </a:t>
            </a:r>
          </a:p>
        </p:txBody>
      </p:sp>
      <p:sp>
        <p:nvSpPr>
          <p:cNvPr id="51259" name="Rettangolo 65">
            <a:extLst>
              <a:ext uri="{FF2B5EF4-FFF2-40B4-BE49-F238E27FC236}">
                <a16:creationId xmlns:a16="http://schemas.microsoft.com/office/drawing/2014/main" id="{68F2632F-7FBE-4241-BCCC-D0B78EF80F20}"/>
              </a:ext>
            </a:extLst>
          </p:cNvPr>
          <p:cNvSpPr>
            <a:spLocks noChangeArrowheads="1"/>
          </p:cNvSpPr>
          <p:nvPr/>
        </p:nvSpPr>
        <p:spPr bwMode="auto">
          <a:xfrm>
            <a:off x="0" y="5786438"/>
            <a:ext cx="8286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Assumiamo inizialmente Kv=1</a:t>
            </a:r>
          </a:p>
          <a:p>
            <a:pPr algn="just" eaLnBrk="1" hangingPunct="1"/>
            <a:r>
              <a:rPr lang="it-IT" altLang="it-IT" sz="1800"/>
              <a:t>Ed usiamo le unita del S.I. </a:t>
            </a:r>
          </a:p>
          <a:p>
            <a:pPr algn="just" eaLnBrk="1" hangingPunct="1"/>
            <a:r>
              <a:rPr lang="it-IT" altLang="it-IT" sz="1800"/>
              <a:t>(N, m/s e Watt)</a:t>
            </a:r>
          </a:p>
        </p:txBody>
      </p:sp>
      <p:graphicFrame>
        <p:nvGraphicFramePr>
          <p:cNvPr id="51203" name="Object 14">
            <a:extLst>
              <a:ext uri="{FF2B5EF4-FFF2-40B4-BE49-F238E27FC236}">
                <a16:creationId xmlns:a16="http://schemas.microsoft.com/office/drawing/2014/main" id="{65657713-C8F7-44D7-861E-7BE640E61E26}"/>
              </a:ext>
            </a:extLst>
          </p:cNvPr>
          <p:cNvGraphicFramePr>
            <a:graphicFrameLocks noChangeAspect="1"/>
          </p:cNvGraphicFramePr>
          <p:nvPr/>
        </p:nvGraphicFramePr>
        <p:xfrm>
          <a:off x="357188" y="928688"/>
          <a:ext cx="428625" cy="363537"/>
        </p:xfrm>
        <a:graphic>
          <a:graphicData uri="http://schemas.openxmlformats.org/presentationml/2006/ole">
            <mc:AlternateContent xmlns:mc="http://schemas.openxmlformats.org/markup-compatibility/2006">
              <mc:Choice xmlns:v="urn:schemas-microsoft-com:vml" Requires="v">
                <p:oleObj spid="_x0000_s51301" name="Equazione" r:id="rId6" imgW="253800" imgH="215640" progId="Equation.3">
                  <p:embed/>
                </p:oleObj>
              </mc:Choice>
              <mc:Fallback>
                <p:oleObj name="Equazione" r:id="rId6" imgW="253800" imgH="21564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88" y="928688"/>
                        <a:ext cx="4286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0" name="Rettangolo 69">
            <a:extLst>
              <a:ext uri="{FF2B5EF4-FFF2-40B4-BE49-F238E27FC236}">
                <a16:creationId xmlns:a16="http://schemas.microsoft.com/office/drawing/2014/main" id="{67C86967-BAE4-43A5-86F1-BB7D09726B11}"/>
              </a:ext>
            </a:extLst>
          </p:cNvPr>
          <p:cNvSpPr>
            <a:spLocks noChangeArrowheads="1"/>
          </p:cNvSpPr>
          <p:nvPr/>
        </p:nvSpPr>
        <p:spPr bwMode="auto">
          <a:xfrm>
            <a:off x="857250" y="928688"/>
            <a:ext cx="5891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Valore di sigma (rapp densità) alla quota di tangenza teorica </a:t>
            </a:r>
          </a:p>
        </p:txBody>
      </p:sp>
      <p:graphicFrame>
        <p:nvGraphicFramePr>
          <p:cNvPr id="51204" name="Object 15">
            <a:extLst>
              <a:ext uri="{FF2B5EF4-FFF2-40B4-BE49-F238E27FC236}">
                <a16:creationId xmlns:a16="http://schemas.microsoft.com/office/drawing/2014/main" id="{189723D8-E4B9-4962-8097-DCA87DA2408A}"/>
              </a:ext>
            </a:extLst>
          </p:cNvPr>
          <p:cNvGraphicFramePr>
            <a:graphicFrameLocks noChangeAspect="1"/>
          </p:cNvGraphicFramePr>
          <p:nvPr/>
        </p:nvGraphicFramePr>
        <p:xfrm>
          <a:off x="6715125" y="3500438"/>
          <a:ext cx="1090613" cy="800100"/>
        </p:xfrm>
        <a:graphic>
          <a:graphicData uri="http://schemas.openxmlformats.org/presentationml/2006/ole">
            <mc:AlternateContent xmlns:mc="http://schemas.openxmlformats.org/markup-compatibility/2006">
              <mc:Choice xmlns:v="urn:schemas-microsoft-com:vml" Requires="v">
                <p:oleObj spid="_x0000_s51302" name="Equazione" r:id="rId8" imgW="583920" imgH="431640" progId="Equation.3">
                  <p:embed/>
                </p:oleObj>
              </mc:Choice>
              <mc:Fallback>
                <p:oleObj name="Equazione" r:id="rId8" imgW="583920" imgH="43164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5125" y="3500438"/>
                        <a:ext cx="1090613" cy="8001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5" name="Object 16">
            <a:extLst>
              <a:ext uri="{FF2B5EF4-FFF2-40B4-BE49-F238E27FC236}">
                <a16:creationId xmlns:a16="http://schemas.microsoft.com/office/drawing/2014/main" id="{147894CA-961F-4C3E-ABA7-C1A9B35DCE45}"/>
              </a:ext>
            </a:extLst>
          </p:cNvPr>
          <p:cNvGraphicFramePr>
            <a:graphicFrameLocks noChangeAspect="1"/>
          </p:cNvGraphicFramePr>
          <p:nvPr/>
        </p:nvGraphicFramePr>
        <p:xfrm>
          <a:off x="357188" y="1428750"/>
          <a:ext cx="2674937" cy="941388"/>
        </p:xfrm>
        <a:graphic>
          <a:graphicData uri="http://schemas.openxmlformats.org/presentationml/2006/ole">
            <mc:AlternateContent xmlns:mc="http://schemas.openxmlformats.org/markup-compatibility/2006">
              <mc:Choice xmlns:v="urn:schemas-microsoft-com:vml" Requires="v">
                <p:oleObj spid="_x0000_s51303" name="Equazione" r:id="rId10" imgW="1434960" imgH="507960" progId="Equation.3">
                  <p:embed/>
                </p:oleObj>
              </mc:Choice>
              <mc:Fallback>
                <p:oleObj name="Equazione" r:id="rId10" imgW="1434960" imgH="50796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188" y="1428750"/>
                        <a:ext cx="2674937" cy="94138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61" name="Rettangolo 70">
            <a:extLst>
              <a:ext uri="{FF2B5EF4-FFF2-40B4-BE49-F238E27FC236}">
                <a16:creationId xmlns:a16="http://schemas.microsoft.com/office/drawing/2014/main" id="{9278F427-5F11-4E28-9278-F552C2A3ED37}"/>
              </a:ext>
            </a:extLst>
          </p:cNvPr>
          <p:cNvSpPr>
            <a:spLocks noChangeArrowheads="1"/>
          </p:cNvSpPr>
          <p:nvPr/>
        </p:nvSpPr>
        <p:spPr bwMode="auto">
          <a:xfrm>
            <a:off x="214313" y="2571750"/>
            <a:ext cx="3557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Esempio calcolo (ATR72): </a:t>
            </a:r>
          </a:p>
        </p:txBody>
      </p:sp>
      <p:sp>
        <p:nvSpPr>
          <p:cNvPr id="51262" name="Rettangolo 71">
            <a:extLst>
              <a:ext uri="{FF2B5EF4-FFF2-40B4-BE49-F238E27FC236}">
                <a16:creationId xmlns:a16="http://schemas.microsoft.com/office/drawing/2014/main" id="{1D9BF61F-F24C-4DF3-8394-477A76E79BC8}"/>
              </a:ext>
            </a:extLst>
          </p:cNvPr>
          <p:cNvSpPr>
            <a:spLocks noChangeArrowheads="1"/>
          </p:cNvSpPr>
          <p:nvPr/>
        </p:nvSpPr>
        <p:spPr bwMode="auto">
          <a:xfrm>
            <a:off x="285750" y="3071813"/>
            <a:ext cx="4481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W= 20000 Kg   S=60 mq   b=27 m   AR=12.1 </a:t>
            </a:r>
          </a:p>
          <a:p>
            <a:pPr eaLnBrk="1" hangingPunct="1"/>
            <a:r>
              <a:rPr lang="it-IT" altLang="it-IT" sz="1800"/>
              <a:t>Cdo=0.027   e=0.80    </a:t>
            </a:r>
          </a:p>
        </p:txBody>
      </p:sp>
      <p:pic>
        <p:nvPicPr>
          <p:cNvPr id="51263" name="Picture 15">
            <a:extLst>
              <a:ext uri="{FF2B5EF4-FFF2-40B4-BE49-F238E27FC236}">
                <a16:creationId xmlns:a16="http://schemas.microsoft.com/office/drawing/2014/main" id="{FA9128DE-234D-4679-8C7E-C2E91F7D18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1875" y="3714750"/>
            <a:ext cx="857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4" name="Picture 16">
            <a:extLst>
              <a:ext uri="{FF2B5EF4-FFF2-40B4-BE49-F238E27FC236}">
                <a16:creationId xmlns:a16="http://schemas.microsoft.com/office/drawing/2014/main" id="{EBD66732-E54C-4A77-86F5-BC2C489A134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188" y="3714750"/>
            <a:ext cx="1870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5" name="Rettangolo 73">
            <a:extLst>
              <a:ext uri="{FF2B5EF4-FFF2-40B4-BE49-F238E27FC236}">
                <a16:creationId xmlns:a16="http://schemas.microsoft.com/office/drawing/2014/main" id="{5DFA5FBC-602D-465D-90FE-B36E66CAF5A3}"/>
              </a:ext>
            </a:extLst>
          </p:cNvPr>
          <p:cNvSpPr>
            <a:spLocks noChangeArrowheads="1"/>
          </p:cNvSpPr>
          <p:nvPr/>
        </p:nvSpPr>
        <p:spPr bwMode="auto">
          <a:xfrm>
            <a:off x="2286000" y="3714750"/>
            <a:ext cx="1065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=5500 hp</a:t>
            </a:r>
          </a:p>
        </p:txBody>
      </p:sp>
      <p:pic>
        <p:nvPicPr>
          <p:cNvPr id="51266" name="Picture 17">
            <a:extLst>
              <a:ext uri="{FF2B5EF4-FFF2-40B4-BE49-F238E27FC236}">
                <a16:creationId xmlns:a16="http://schemas.microsoft.com/office/drawing/2014/main" id="{781EF81B-980D-43A9-BC22-DD285B1D01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188" y="4286250"/>
            <a:ext cx="96043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7" name="Picture 18">
            <a:extLst>
              <a:ext uri="{FF2B5EF4-FFF2-40B4-BE49-F238E27FC236}">
                <a16:creationId xmlns:a16="http://schemas.microsoft.com/office/drawing/2014/main" id="{33FBF268-D1F8-4017-AE09-309D4929F3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1625" y="4286250"/>
            <a:ext cx="10001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8" name="Picture 19">
            <a:extLst>
              <a:ext uri="{FF2B5EF4-FFF2-40B4-BE49-F238E27FC236}">
                <a16:creationId xmlns:a16="http://schemas.microsoft.com/office/drawing/2014/main" id="{1D8686A5-73A4-46E6-A6B9-FF300C85483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188" y="4643438"/>
            <a:ext cx="206851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9" name="Picture 20">
            <a:extLst>
              <a:ext uri="{FF2B5EF4-FFF2-40B4-BE49-F238E27FC236}">
                <a16:creationId xmlns:a16="http://schemas.microsoft.com/office/drawing/2014/main" id="{E2AC280E-1804-4DC8-899B-2956F92C8D3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86063" y="4714875"/>
            <a:ext cx="1930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0" name="Picture 21">
            <a:extLst>
              <a:ext uri="{FF2B5EF4-FFF2-40B4-BE49-F238E27FC236}">
                <a16:creationId xmlns:a16="http://schemas.microsoft.com/office/drawing/2014/main" id="{EE49A9FC-1DA6-4C03-AEAC-DB111D65625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7188" y="5357813"/>
            <a:ext cx="13795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1" name="Picture 22">
            <a:extLst>
              <a:ext uri="{FF2B5EF4-FFF2-40B4-BE49-F238E27FC236}">
                <a16:creationId xmlns:a16="http://schemas.microsoft.com/office/drawing/2014/main" id="{EB6C4B29-4D24-4588-B692-27B83D92A69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0250" y="5357813"/>
            <a:ext cx="14605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06" name="Object 23">
            <a:extLst>
              <a:ext uri="{FF2B5EF4-FFF2-40B4-BE49-F238E27FC236}">
                <a16:creationId xmlns:a16="http://schemas.microsoft.com/office/drawing/2014/main" id="{CD3BACCB-B9B9-4732-B37B-3FBB97E7FEC6}"/>
              </a:ext>
            </a:extLst>
          </p:cNvPr>
          <p:cNvGraphicFramePr>
            <a:graphicFrameLocks noChangeAspect="1"/>
          </p:cNvGraphicFramePr>
          <p:nvPr/>
        </p:nvGraphicFramePr>
        <p:xfrm>
          <a:off x="3857625" y="5559425"/>
          <a:ext cx="4922838" cy="869950"/>
        </p:xfrm>
        <a:graphic>
          <a:graphicData uri="http://schemas.openxmlformats.org/presentationml/2006/ole">
            <mc:AlternateContent xmlns:mc="http://schemas.openxmlformats.org/markup-compatibility/2006">
              <mc:Choice xmlns:v="urn:schemas-microsoft-com:vml" Requires="v">
                <p:oleObj spid="_x0000_s51304" name="Equazione" r:id="rId20" imgW="2641320" imgH="469800" progId="Equation.3">
                  <p:embed/>
                </p:oleObj>
              </mc:Choice>
              <mc:Fallback>
                <p:oleObj name="Equazione" r:id="rId20" imgW="2641320" imgH="469800" progId="Equation.3">
                  <p:embed/>
                  <p:pic>
                    <p:nvPicPr>
                      <p:cNvPr id="0"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57625" y="5559425"/>
                        <a:ext cx="4922838" cy="8699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7" name="Object 26">
            <a:extLst>
              <a:ext uri="{FF2B5EF4-FFF2-40B4-BE49-F238E27FC236}">
                <a16:creationId xmlns:a16="http://schemas.microsoft.com/office/drawing/2014/main" id="{4148CFF0-3ED0-40B8-B947-FC2C322F0DED}"/>
              </a:ext>
            </a:extLst>
          </p:cNvPr>
          <p:cNvGraphicFramePr>
            <a:graphicFrameLocks noChangeAspect="1"/>
          </p:cNvGraphicFramePr>
          <p:nvPr/>
        </p:nvGraphicFramePr>
        <p:xfrm>
          <a:off x="3000375" y="4214813"/>
          <a:ext cx="2938463" cy="357187"/>
        </p:xfrm>
        <a:graphic>
          <a:graphicData uri="http://schemas.openxmlformats.org/presentationml/2006/ole">
            <mc:AlternateContent xmlns:mc="http://schemas.openxmlformats.org/markup-compatibility/2006">
              <mc:Choice xmlns:v="urn:schemas-microsoft-com:vml" Requires="v">
                <p:oleObj spid="_x0000_s51305" name="Equazione" r:id="rId22" imgW="1879560" imgH="228600" progId="Equation.3">
                  <p:embed/>
                </p:oleObj>
              </mc:Choice>
              <mc:Fallback>
                <p:oleObj name="Equazione" r:id="rId22" imgW="1879560" imgH="228600" progId="Equation.3">
                  <p:embed/>
                  <p:pic>
                    <p:nvPicPr>
                      <p:cNvPr id="0" name="Object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00375" y="4214813"/>
                        <a:ext cx="2938463"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 name="Rettangolo 84">
            <a:extLst>
              <a:ext uri="{FF2B5EF4-FFF2-40B4-BE49-F238E27FC236}">
                <a16:creationId xmlns:a16="http://schemas.microsoft.com/office/drawing/2014/main" id="{F3E79D76-7832-4ED4-9A10-2125629406DA}"/>
              </a:ext>
            </a:extLst>
          </p:cNvPr>
          <p:cNvSpPr/>
          <p:nvPr/>
        </p:nvSpPr>
        <p:spPr>
          <a:xfrm>
            <a:off x="214313" y="4714875"/>
            <a:ext cx="2143125" cy="571500"/>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it-IT"/>
          </a:p>
        </p:txBody>
      </p:sp>
      <p:sp>
        <p:nvSpPr>
          <p:cNvPr id="86" name="Rettangolo 85">
            <a:extLst>
              <a:ext uri="{FF2B5EF4-FFF2-40B4-BE49-F238E27FC236}">
                <a16:creationId xmlns:a16="http://schemas.microsoft.com/office/drawing/2014/main" id="{49AAFB16-D90E-47E3-A75D-F0B033298379}"/>
              </a:ext>
            </a:extLst>
          </p:cNvPr>
          <p:cNvSpPr/>
          <p:nvPr/>
        </p:nvSpPr>
        <p:spPr>
          <a:xfrm>
            <a:off x="285750" y="5286375"/>
            <a:ext cx="1428750" cy="500063"/>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it-IT"/>
          </a:p>
        </p:txBody>
      </p:sp>
      <p:sp>
        <p:nvSpPr>
          <p:cNvPr id="51274" name="Rettangolo 73">
            <a:extLst>
              <a:ext uri="{FF2B5EF4-FFF2-40B4-BE49-F238E27FC236}">
                <a16:creationId xmlns:a16="http://schemas.microsoft.com/office/drawing/2014/main" id="{A24604B1-2074-4906-9968-24FD81149E86}"/>
              </a:ext>
            </a:extLst>
          </p:cNvPr>
          <p:cNvSpPr>
            <a:spLocks noChangeArrowheads="1"/>
          </p:cNvSpPr>
          <p:nvPr/>
        </p:nvSpPr>
        <p:spPr bwMode="auto">
          <a:xfrm>
            <a:off x="142875" y="642938"/>
            <a:ext cx="2825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Metodo diretto analitico</a:t>
            </a:r>
            <a:endParaRPr lang="it-IT" altLang="it-IT" sz="2000" b="1" u="sng"/>
          </a:p>
        </p:txBody>
      </p:sp>
      <p:sp>
        <p:nvSpPr>
          <p:cNvPr id="51275" name="CasellaDiTesto 100">
            <a:extLst>
              <a:ext uri="{FF2B5EF4-FFF2-40B4-BE49-F238E27FC236}">
                <a16:creationId xmlns:a16="http://schemas.microsoft.com/office/drawing/2014/main" id="{01DE8437-1673-45D8-8D6E-50C5D05DDF96}"/>
              </a:ext>
            </a:extLst>
          </p:cNvPr>
          <p:cNvSpPr txBox="1">
            <a:spLocks noChangeArrowheads="1"/>
          </p:cNvSpPr>
          <p:nvPr/>
        </p:nvSpPr>
        <p:spPr bwMode="auto">
          <a:xfrm>
            <a:off x="6461125" y="142875"/>
            <a:ext cx="2540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76" name="Segnaposto piè di pagina 4">
            <a:extLst>
              <a:ext uri="{FF2B5EF4-FFF2-40B4-BE49-F238E27FC236}">
                <a16:creationId xmlns:a16="http://schemas.microsoft.com/office/drawing/2014/main" id="{C5A448D3-7061-406C-809E-22F539F6C2A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a:extLst>
              <a:ext uri="{FF2B5EF4-FFF2-40B4-BE49-F238E27FC236}">
                <a16:creationId xmlns:a16="http://schemas.microsoft.com/office/drawing/2014/main" id="{008C84E3-1FB7-4B9E-941D-649B31BA33C5}"/>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3078" name="Rectangle 3">
            <a:extLst>
              <a:ext uri="{FF2B5EF4-FFF2-40B4-BE49-F238E27FC236}">
                <a16:creationId xmlns:a16="http://schemas.microsoft.com/office/drawing/2014/main" id="{296E5586-968F-4FCC-B8DF-D50E0BA1079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9" name="Rectangle 4">
            <a:extLst>
              <a:ext uri="{FF2B5EF4-FFF2-40B4-BE49-F238E27FC236}">
                <a16:creationId xmlns:a16="http://schemas.microsoft.com/office/drawing/2014/main" id="{B954FED4-CB89-4CE8-97EB-5EB805951B4E}"/>
              </a:ext>
            </a:extLst>
          </p:cNvPr>
          <p:cNvSpPr>
            <a:spLocks noChangeArrowheads="1"/>
          </p:cNvSpPr>
          <p:nvPr/>
        </p:nvSpPr>
        <p:spPr bwMode="auto">
          <a:xfrm>
            <a:off x="0" y="3051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0" name="Rectangle 5">
            <a:extLst>
              <a:ext uri="{FF2B5EF4-FFF2-40B4-BE49-F238E27FC236}">
                <a16:creationId xmlns:a16="http://schemas.microsoft.com/office/drawing/2014/main" id="{0F112292-DFD5-4A64-BC48-54F4D67E828C}"/>
              </a:ext>
            </a:extLst>
          </p:cNvPr>
          <p:cNvSpPr>
            <a:spLocks noChangeArrowheads="1"/>
          </p:cNvSpPr>
          <p:nvPr/>
        </p:nvSpPr>
        <p:spPr bwMode="auto">
          <a:xfrm>
            <a:off x="0" y="3051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1" name="Rectangle 6">
            <a:extLst>
              <a:ext uri="{FF2B5EF4-FFF2-40B4-BE49-F238E27FC236}">
                <a16:creationId xmlns:a16="http://schemas.microsoft.com/office/drawing/2014/main" id="{A77BF771-B16D-4E07-9D2E-DD8764BF7961}"/>
              </a:ext>
            </a:extLst>
          </p:cNvPr>
          <p:cNvSpPr>
            <a:spLocks noChangeArrowheads="1"/>
          </p:cNvSpPr>
          <p:nvPr/>
        </p:nvSpPr>
        <p:spPr bwMode="auto">
          <a:xfrm>
            <a:off x="0" y="3032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2" name="Rectangle 7">
            <a:extLst>
              <a:ext uri="{FF2B5EF4-FFF2-40B4-BE49-F238E27FC236}">
                <a16:creationId xmlns:a16="http://schemas.microsoft.com/office/drawing/2014/main" id="{A5543312-5D76-4E28-9B37-5645AB965901}"/>
              </a:ext>
            </a:extLst>
          </p:cNvPr>
          <p:cNvSpPr>
            <a:spLocks noChangeArrowheads="1"/>
          </p:cNvSpPr>
          <p:nvPr/>
        </p:nvSpPr>
        <p:spPr bwMode="auto">
          <a:xfrm>
            <a:off x="0" y="2936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3" name="Rectangle 8">
            <a:extLst>
              <a:ext uri="{FF2B5EF4-FFF2-40B4-BE49-F238E27FC236}">
                <a16:creationId xmlns:a16="http://schemas.microsoft.com/office/drawing/2014/main" id="{F494B2B1-C8DD-44CE-9D00-C869C3957CFF}"/>
              </a:ext>
            </a:extLst>
          </p:cNvPr>
          <p:cNvSpPr>
            <a:spLocks noChangeArrowheads="1"/>
          </p:cNvSpPr>
          <p:nvPr/>
        </p:nvSpPr>
        <p:spPr bwMode="auto">
          <a:xfrm>
            <a:off x="0" y="3032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4" name="Rectangle 10">
            <a:extLst>
              <a:ext uri="{FF2B5EF4-FFF2-40B4-BE49-F238E27FC236}">
                <a16:creationId xmlns:a16="http://schemas.microsoft.com/office/drawing/2014/main" id="{5626F9B5-1850-4F1C-B3CF-1B0992F6A7AE}"/>
              </a:ext>
            </a:extLst>
          </p:cNvPr>
          <p:cNvSpPr>
            <a:spLocks noChangeArrowheads="1"/>
          </p:cNvSpPr>
          <p:nvPr/>
        </p:nvSpPr>
        <p:spPr bwMode="auto">
          <a:xfrm>
            <a:off x="0" y="2895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5" name="Rectangle 13">
            <a:extLst>
              <a:ext uri="{FF2B5EF4-FFF2-40B4-BE49-F238E27FC236}">
                <a16:creationId xmlns:a16="http://schemas.microsoft.com/office/drawing/2014/main" id="{B2CF6FEE-54FD-440B-9928-05CEE03D0393}"/>
              </a:ext>
            </a:extLst>
          </p:cNvPr>
          <p:cNvSpPr>
            <a:spLocks noChangeArrowheads="1"/>
          </p:cNvSpPr>
          <p:nvPr/>
        </p:nvSpPr>
        <p:spPr bwMode="auto">
          <a:xfrm>
            <a:off x="0" y="2946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6" name="Rectangle 17">
            <a:extLst>
              <a:ext uri="{FF2B5EF4-FFF2-40B4-BE49-F238E27FC236}">
                <a16:creationId xmlns:a16="http://schemas.microsoft.com/office/drawing/2014/main" id="{47596CC2-6E0C-4D6B-94EC-9AC927B6CC16}"/>
              </a:ext>
            </a:extLst>
          </p:cNvPr>
          <p:cNvSpPr>
            <a:spLocks noChangeArrowheads="1"/>
          </p:cNvSpPr>
          <p:nvPr/>
        </p:nvSpPr>
        <p:spPr bwMode="auto">
          <a:xfrm>
            <a:off x="0" y="2936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7" name="Rectangle 19">
            <a:extLst>
              <a:ext uri="{FF2B5EF4-FFF2-40B4-BE49-F238E27FC236}">
                <a16:creationId xmlns:a16="http://schemas.microsoft.com/office/drawing/2014/main" id="{CC703840-F4A7-4F56-9DCF-EEA8326DD6A7}"/>
              </a:ext>
            </a:extLst>
          </p:cNvPr>
          <p:cNvSpPr>
            <a:spLocks noChangeArrowheads="1"/>
          </p:cNvSpPr>
          <p:nvPr/>
        </p:nvSpPr>
        <p:spPr bwMode="auto">
          <a:xfrm>
            <a:off x="0" y="2927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8" name="Rectangle 22">
            <a:extLst>
              <a:ext uri="{FF2B5EF4-FFF2-40B4-BE49-F238E27FC236}">
                <a16:creationId xmlns:a16="http://schemas.microsoft.com/office/drawing/2014/main" id="{1C5762E0-BC35-425E-BBF6-55017C55994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9" name="Segnaposto numero diapositiva 14">
            <a:extLst>
              <a:ext uri="{FF2B5EF4-FFF2-40B4-BE49-F238E27FC236}">
                <a16:creationId xmlns:a16="http://schemas.microsoft.com/office/drawing/2014/main" id="{1D1825DC-0ECE-4A96-9601-CF304C4555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D71F8F8-080E-4EE3-BFE4-2F60B1E1A023}" type="slidenum">
              <a:rPr lang="it-IT" altLang="it-IT" sz="1400"/>
              <a:pPr eaLnBrk="1" hangingPunct="1"/>
              <a:t>6</a:t>
            </a:fld>
            <a:endParaRPr lang="it-IT" altLang="it-IT" sz="1400"/>
          </a:p>
        </p:txBody>
      </p:sp>
      <p:sp>
        <p:nvSpPr>
          <p:cNvPr id="3091" name="Rectangle 24">
            <a:extLst>
              <a:ext uri="{FF2B5EF4-FFF2-40B4-BE49-F238E27FC236}">
                <a16:creationId xmlns:a16="http://schemas.microsoft.com/office/drawing/2014/main" id="{030A49F9-D135-412C-9778-22DCB1764ABE}"/>
              </a:ext>
            </a:extLst>
          </p:cNvPr>
          <p:cNvSpPr>
            <a:spLocks noChangeArrowheads="1"/>
          </p:cNvSpPr>
          <p:nvPr/>
        </p:nvSpPr>
        <p:spPr bwMode="auto">
          <a:xfrm>
            <a:off x="250825" y="549275"/>
            <a:ext cx="1436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Poiché vale </a:t>
            </a:r>
          </a:p>
        </p:txBody>
      </p:sp>
      <p:graphicFrame>
        <p:nvGraphicFramePr>
          <p:cNvPr id="3074" name="Object 7">
            <a:extLst>
              <a:ext uri="{FF2B5EF4-FFF2-40B4-BE49-F238E27FC236}">
                <a16:creationId xmlns:a16="http://schemas.microsoft.com/office/drawing/2014/main" id="{3E6D59E6-8B10-406C-8646-C058F71AF7E3}"/>
              </a:ext>
            </a:extLst>
          </p:cNvPr>
          <p:cNvGraphicFramePr>
            <a:graphicFrameLocks noChangeAspect="1"/>
          </p:cNvGraphicFramePr>
          <p:nvPr/>
        </p:nvGraphicFramePr>
        <p:xfrm>
          <a:off x="1692275" y="544513"/>
          <a:ext cx="1511300" cy="354012"/>
        </p:xfrm>
        <a:graphic>
          <a:graphicData uri="http://schemas.openxmlformats.org/presentationml/2006/ole">
            <mc:AlternateContent xmlns:mc="http://schemas.openxmlformats.org/markup-compatibility/2006">
              <mc:Choice xmlns:v="urn:schemas-microsoft-com:vml" Requires="v">
                <p:oleObj spid="_x0000_s3128" name="Equation" r:id="rId3" imgW="774028" imgH="177646" progId="Equation.3">
                  <p:embed/>
                </p:oleObj>
              </mc:Choice>
              <mc:Fallback>
                <p:oleObj name="Equation" r:id="rId3" imgW="774028" imgH="177646"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544513"/>
                        <a:ext cx="1511300"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2" name="Rectangle 24">
            <a:extLst>
              <a:ext uri="{FF2B5EF4-FFF2-40B4-BE49-F238E27FC236}">
                <a16:creationId xmlns:a16="http://schemas.microsoft.com/office/drawing/2014/main" id="{89383F2C-71CE-454C-83E0-DBF0E12A1270}"/>
              </a:ext>
            </a:extLst>
          </p:cNvPr>
          <p:cNvSpPr>
            <a:spLocks noChangeArrowheads="1"/>
          </p:cNvSpPr>
          <p:nvPr/>
        </p:nvSpPr>
        <p:spPr bwMode="auto">
          <a:xfrm>
            <a:off x="3422650" y="5080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e non L=W </a:t>
            </a:r>
          </a:p>
        </p:txBody>
      </p:sp>
      <p:sp>
        <p:nvSpPr>
          <p:cNvPr id="3093" name="Rectangle 24">
            <a:extLst>
              <a:ext uri="{FF2B5EF4-FFF2-40B4-BE49-F238E27FC236}">
                <a16:creationId xmlns:a16="http://schemas.microsoft.com/office/drawing/2014/main" id="{2D04CD22-BFA9-44D1-BA92-125CFDA76ECB}"/>
              </a:ext>
            </a:extLst>
          </p:cNvPr>
          <p:cNvSpPr>
            <a:spLocks noChangeArrowheads="1"/>
          </p:cNvSpPr>
          <p:nvPr/>
        </p:nvSpPr>
        <p:spPr bwMode="auto">
          <a:xfrm>
            <a:off x="4932363" y="549275"/>
            <a:ext cx="421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Come nel caso del volo livellato</a:t>
            </a:r>
          </a:p>
        </p:txBody>
      </p:sp>
      <p:sp>
        <p:nvSpPr>
          <p:cNvPr id="3094" name="Rettangolo 20">
            <a:extLst>
              <a:ext uri="{FF2B5EF4-FFF2-40B4-BE49-F238E27FC236}">
                <a16:creationId xmlns:a16="http://schemas.microsoft.com/office/drawing/2014/main" id="{FAA88736-599F-4CB5-8261-6C74C7647A17}"/>
              </a:ext>
            </a:extLst>
          </p:cNvPr>
          <p:cNvSpPr>
            <a:spLocks noChangeArrowheads="1"/>
          </p:cNvSpPr>
          <p:nvPr/>
        </p:nvSpPr>
        <p:spPr bwMode="auto">
          <a:xfrm>
            <a:off x="323850" y="836613"/>
            <a:ext cx="84248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E’ come se la curva di resistenza e di potenza necessaria fossero riferite ad un peso inferiore</a:t>
            </a:r>
          </a:p>
        </p:txBody>
      </p:sp>
      <p:cxnSp>
        <p:nvCxnSpPr>
          <p:cNvPr id="23" name="Connettore 2 22">
            <a:extLst>
              <a:ext uri="{FF2B5EF4-FFF2-40B4-BE49-F238E27FC236}">
                <a16:creationId xmlns:a16="http://schemas.microsoft.com/office/drawing/2014/main" id="{06811760-58A1-4B34-B44E-9E9DD960F28E}"/>
              </a:ext>
            </a:extLst>
          </p:cNvPr>
          <p:cNvCxnSpPr/>
          <p:nvPr/>
        </p:nvCxnSpPr>
        <p:spPr>
          <a:xfrm rot="5400000" flipH="1" flipV="1">
            <a:off x="-648493" y="3320256"/>
            <a:ext cx="295275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1D8EDA55-A8DC-480D-B786-31E862016B63}"/>
              </a:ext>
            </a:extLst>
          </p:cNvPr>
          <p:cNvCxnSpPr/>
          <p:nvPr/>
        </p:nvCxnSpPr>
        <p:spPr>
          <a:xfrm flipV="1">
            <a:off x="611188" y="4581525"/>
            <a:ext cx="3089275" cy="7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097" name="Rettangolo 25">
            <a:extLst>
              <a:ext uri="{FF2B5EF4-FFF2-40B4-BE49-F238E27FC236}">
                <a16:creationId xmlns:a16="http://schemas.microsoft.com/office/drawing/2014/main" id="{F1C91896-B5F2-41B0-95C2-EF44B580DDA7}"/>
              </a:ext>
            </a:extLst>
          </p:cNvPr>
          <p:cNvSpPr>
            <a:spLocks noChangeArrowheads="1"/>
          </p:cNvSpPr>
          <p:nvPr/>
        </p:nvSpPr>
        <p:spPr bwMode="auto">
          <a:xfrm>
            <a:off x="3203575" y="4602163"/>
            <a:ext cx="331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V</a:t>
            </a:r>
          </a:p>
        </p:txBody>
      </p:sp>
      <p:sp>
        <p:nvSpPr>
          <p:cNvPr id="3098" name="Rettangolo 26">
            <a:extLst>
              <a:ext uri="{FF2B5EF4-FFF2-40B4-BE49-F238E27FC236}">
                <a16:creationId xmlns:a16="http://schemas.microsoft.com/office/drawing/2014/main" id="{0806CFB8-C44F-4B0F-9350-C445971B1BAF}"/>
              </a:ext>
            </a:extLst>
          </p:cNvPr>
          <p:cNvSpPr>
            <a:spLocks noChangeArrowheads="1"/>
          </p:cNvSpPr>
          <p:nvPr/>
        </p:nvSpPr>
        <p:spPr bwMode="auto">
          <a:xfrm>
            <a:off x="395288" y="1916113"/>
            <a:ext cx="3317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D</a:t>
            </a:r>
          </a:p>
        </p:txBody>
      </p:sp>
      <p:sp>
        <p:nvSpPr>
          <p:cNvPr id="29" name="Figura a mano libera 28">
            <a:extLst>
              <a:ext uri="{FF2B5EF4-FFF2-40B4-BE49-F238E27FC236}">
                <a16:creationId xmlns:a16="http://schemas.microsoft.com/office/drawing/2014/main" id="{B8F185B1-4AE4-4FF2-8A2B-F7698382B051}"/>
              </a:ext>
            </a:extLst>
          </p:cNvPr>
          <p:cNvSpPr/>
          <p:nvPr/>
        </p:nvSpPr>
        <p:spPr>
          <a:xfrm>
            <a:off x="1265238" y="2366963"/>
            <a:ext cx="2227262" cy="1708150"/>
          </a:xfrm>
          <a:custGeom>
            <a:avLst/>
            <a:gdLst>
              <a:gd name="connsiteX0" fmla="*/ 0 w 1778696"/>
              <a:gd name="connsiteY0" fmla="*/ 1365337 h 1707714"/>
              <a:gd name="connsiteX1" fmla="*/ 125260 w 1778696"/>
              <a:gd name="connsiteY1" fmla="*/ 1540701 h 1707714"/>
              <a:gd name="connsiteX2" fmla="*/ 400833 w 1778696"/>
              <a:gd name="connsiteY2" fmla="*/ 1678487 h 1707714"/>
              <a:gd name="connsiteX3" fmla="*/ 801666 w 1778696"/>
              <a:gd name="connsiteY3" fmla="*/ 1653435 h 1707714"/>
              <a:gd name="connsiteX4" fmla="*/ 1164920 w 1778696"/>
              <a:gd name="connsiteY4" fmla="*/ 1352811 h 1707714"/>
              <a:gd name="connsiteX5" fmla="*/ 1540701 w 1778696"/>
              <a:gd name="connsiteY5" fmla="*/ 701457 h 1707714"/>
              <a:gd name="connsiteX6" fmla="*/ 1778696 w 1778696"/>
              <a:gd name="connsiteY6" fmla="*/ 0 h 170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696" h="1707714">
                <a:moveTo>
                  <a:pt x="0" y="1365337"/>
                </a:moveTo>
                <a:cubicBezTo>
                  <a:pt x="29227" y="1426923"/>
                  <a:pt x="58455" y="1488509"/>
                  <a:pt x="125260" y="1540701"/>
                </a:cubicBezTo>
                <a:cubicBezTo>
                  <a:pt x="192065" y="1592893"/>
                  <a:pt x="288099" y="1659698"/>
                  <a:pt x="400833" y="1678487"/>
                </a:cubicBezTo>
                <a:cubicBezTo>
                  <a:pt x="513567" y="1697276"/>
                  <a:pt x="674318" y="1707714"/>
                  <a:pt x="801666" y="1653435"/>
                </a:cubicBezTo>
                <a:cubicBezTo>
                  <a:pt x="929014" y="1599156"/>
                  <a:pt x="1041748" y="1511474"/>
                  <a:pt x="1164920" y="1352811"/>
                </a:cubicBezTo>
                <a:cubicBezTo>
                  <a:pt x="1288092" y="1194148"/>
                  <a:pt x="1438405" y="926925"/>
                  <a:pt x="1540701" y="701457"/>
                </a:cubicBezTo>
                <a:cubicBezTo>
                  <a:pt x="1642997" y="475989"/>
                  <a:pt x="1710846" y="237994"/>
                  <a:pt x="1778696" y="0"/>
                </a:cubicBezTo>
              </a:path>
            </a:pathLst>
          </a:custGeom>
        </p:spPr>
        <p:style>
          <a:lnRef idx="1">
            <a:schemeClr val="dk1"/>
          </a:lnRef>
          <a:fillRef idx="0">
            <a:schemeClr val="dk1"/>
          </a:fillRef>
          <a:effectRef idx="0">
            <a:schemeClr val="dk1"/>
          </a:effectRef>
          <a:fontRef idx="minor">
            <a:schemeClr val="tx1"/>
          </a:fontRef>
        </p:style>
        <p:txBody>
          <a:bodyPr anchor="ctr"/>
          <a:lstStyle/>
          <a:p>
            <a:pPr algn="ctr">
              <a:defRPr/>
            </a:pPr>
            <a:endParaRPr lang="it-IT"/>
          </a:p>
        </p:txBody>
      </p:sp>
      <p:sp>
        <p:nvSpPr>
          <p:cNvPr id="30" name="Figura a mano libera 29">
            <a:extLst>
              <a:ext uri="{FF2B5EF4-FFF2-40B4-BE49-F238E27FC236}">
                <a16:creationId xmlns:a16="http://schemas.microsoft.com/office/drawing/2014/main" id="{95ED7D6F-876E-4BC9-BC5F-D8A6505131AA}"/>
              </a:ext>
            </a:extLst>
          </p:cNvPr>
          <p:cNvSpPr/>
          <p:nvPr/>
        </p:nvSpPr>
        <p:spPr>
          <a:xfrm>
            <a:off x="1187450" y="2492375"/>
            <a:ext cx="2305050" cy="1708150"/>
          </a:xfrm>
          <a:custGeom>
            <a:avLst/>
            <a:gdLst>
              <a:gd name="connsiteX0" fmla="*/ 0 w 1778696"/>
              <a:gd name="connsiteY0" fmla="*/ 1365337 h 1707714"/>
              <a:gd name="connsiteX1" fmla="*/ 125260 w 1778696"/>
              <a:gd name="connsiteY1" fmla="*/ 1540701 h 1707714"/>
              <a:gd name="connsiteX2" fmla="*/ 400833 w 1778696"/>
              <a:gd name="connsiteY2" fmla="*/ 1678487 h 1707714"/>
              <a:gd name="connsiteX3" fmla="*/ 801666 w 1778696"/>
              <a:gd name="connsiteY3" fmla="*/ 1653435 h 1707714"/>
              <a:gd name="connsiteX4" fmla="*/ 1164920 w 1778696"/>
              <a:gd name="connsiteY4" fmla="*/ 1352811 h 1707714"/>
              <a:gd name="connsiteX5" fmla="*/ 1540701 w 1778696"/>
              <a:gd name="connsiteY5" fmla="*/ 701457 h 1707714"/>
              <a:gd name="connsiteX6" fmla="*/ 1778696 w 1778696"/>
              <a:gd name="connsiteY6" fmla="*/ 0 h 170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696" h="1707714">
                <a:moveTo>
                  <a:pt x="0" y="1365337"/>
                </a:moveTo>
                <a:cubicBezTo>
                  <a:pt x="29227" y="1426923"/>
                  <a:pt x="58455" y="1488509"/>
                  <a:pt x="125260" y="1540701"/>
                </a:cubicBezTo>
                <a:cubicBezTo>
                  <a:pt x="192065" y="1592893"/>
                  <a:pt x="288099" y="1659698"/>
                  <a:pt x="400833" y="1678487"/>
                </a:cubicBezTo>
                <a:cubicBezTo>
                  <a:pt x="513567" y="1697276"/>
                  <a:pt x="674318" y="1707714"/>
                  <a:pt x="801666" y="1653435"/>
                </a:cubicBezTo>
                <a:cubicBezTo>
                  <a:pt x="929014" y="1599156"/>
                  <a:pt x="1041748" y="1511474"/>
                  <a:pt x="1164920" y="1352811"/>
                </a:cubicBezTo>
                <a:cubicBezTo>
                  <a:pt x="1288092" y="1194148"/>
                  <a:pt x="1438405" y="926925"/>
                  <a:pt x="1540701" y="701457"/>
                </a:cubicBezTo>
                <a:cubicBezTo>
                  <a:pt x="1642997" y="475989"/>
                  <a:pt x="1710846" y="237994"/>
                  <a:pt x="1778696" y="0"/>
                </a:cubicBezTo>
              </a:path>
            </a:pathLst>
          </a:custGeom>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it-IT"/>
          </a:p>
        </p:txBody>
      </p:sp>
      <p:cxnSp>
        <p:nvCxnSpPr>
          <p:cNvPr id="32" name="Connettore 2 31">
            <a:extLst>
              <a:ext uri="{FF2B5EF4-FFF2-40B4-BE49-F238E27FC236}">
                <a16:creationId xmlns:a16="http://schemas.microsoft.com/office/drawing/2014/main" id="{E0F3C23C-163A-422D-97CB-C3285CFD71B6}"/>
              </a:ext>
            </a:extLst>
          </p:cNvPr>
          <p:cNvCxnSpPr/>
          <p:nvPr/>
        </p:nvCxnSpPr>
        <p:spPr>
          <a:xfrm rot="10800000">
            <a:off x="2268538" y="4076700"/>
            <a:ext cx="790575" cy="14446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102" name="Rettangolo 33">
            <a:extLst>
              <a:ext uri="{FF2B5EF4-FFF2-40B4-BE49-F238E27FC236}">
                <a16:creationId xmlns:a16="http://schemas.microsoft.com/office/drawing/2014/main" id="{C2F6765D-EEF4-4755-954A-C70F783C47F3}"/>
              </a:ext>
            </a:extLst>
          </p:cNvPr>
          <p:cNvSpPr>
            <a:spLocks noChangeArrowheads="1"/>
          </p:cNvSpPr>
          <p:nvPr/>
        </p:nvSpPr>
        <p:spPr bwMode="auto">
          <a:xfrm>
            <a:off x="2987675" y="3644900"/>
            <a:ext cx="1728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Curva effettiva in salita</a:t>
            </a:r>
          </a:p>
        </p:txBody>
      </p:sp>
      <p:cxnSp>
        <p:nvCxnSpPr>
          <p:cNvPr id="35" name="Connettore 2 34">
            <a:extLst>
              <a:ext uri="{FF2B5EF4-FFF2-40B4-BE49-F238E27FC236}">
                <a16:creationId xmlns:a16="http://schemas.microsoft.com/office/drawing/2014/main" id="{A6D5A8E5-252D-4A92-B3B2-FBC8266AC53B}"/>
              </a:ext>
            </a:extLst>
          </p:cNvPr>
          <p:cNvCxnSpPr/>
          <p:nvPr/>
        </p:nvCxnSpPr>
        <p:spPr>
          <a:xfrm rot="5400000" flipH="1" flipV="1">
            <a:off x="3528219" y="3320256"/>
            <a:ext cx="295275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6" name="Connettore 2 35">
            <a:extLst>
              <a:ext uri="{FF2B5EF4-FFF2-40B4-BE49-F238E27FC236}">
                <a16:creationId xmlns:a16="http://schemas.microsoft.com/office/drawing/2014/main" id="{70DD658F-F570-4598-BE55-C8A4C2A982EE}"/>
              </a:ext>
            </a:extLst>
          </p:cNvPr>
          <p:cNvCxnSpPr/>
          <p:nvPr/>
        </p:nvCxnSpPr>
        <p:spPr>
          <a:xfrm flipV="1">
            <a:off x="4787900" y="4581525"/>
            <a:ext cx="3089275" cy="7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05" name="Rettangolo 36">
            <a:extLst>
              <a:ext uri="{FF2B5EF4-FFF2-40B4-BE49-F238E27FC236}">
                <a16:creationId xmlns:a16="http://schemas.microsoft.com/office/drawing/2014/main" id="{435FA68C-BB80-4957-A4E3-4CE014E2B7E5}"/>
              </a:ext>
            </a:extLst>
          </p:cNvPr>
          <p:cNvSpPr>
            <a:spLocks noChangeArrowheads="1"/>
          </p:cNvSpPr>
          <p:nvPr/>
        </p:nvSpPr>
        <p:spPr bwMode="auto">
          <a:xfrm>
            <a:off x="7380288" y="4602163"/>
            <a:ext cx="3317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V</a:t>
            </a:r>
          </a:p>
        </p:txBody>
      </p:sp>
      <p:sp>
        <p:nvSpPr>
          <p:cNvPr id="38" name="Rettangolo 37">
            <a:extLst>
              <a:ext uri="{FF2B5EF4-FFF2-40B4-BE49-F238E27FC236}">
                <a16:creationId xmlns:a16="http://schemas.microsoft.com/office/drawing/2014/main" id="{545021D9-3C7B-4D51-ACC7-4E3579424362}"/>
              </a:ext>
            </a:extLst>
          </p:cNvPr>
          <p:cNvSpPr/>
          <p:nvPr/>
        </p:nvSpPr>
        <p:spPr>
          <a:xfrm>
            <a:off x="4572000" y="1916113"/>
            <a:ext cx="419100" cy="339725"/>
          </a:xfrm>
          <a:prstGeom prst="rect">
            <a:avLst/>
          </a:prstGeom>
        </p:spPr>
        <p:txBody>
          <a:bodyPr wrap="none">
            <a:spAutoFit/>
          </a:bodyPr>
          <a:lstStyle/>
          <a:p>
            <a:pPr>
              <a:defRPr/>
            </a:pPr>
            <a:r>
              <a:rPr lang="it-IT" sz="1600" dirty="0" err="1">
                <a:latin typeface="Symbol" pitchFamily="18" charset="2"/>
              </a:rPr>
              <a:t>P</a:t>
            </a:r>
            <a:r>
              <a:rPr lang="it-IT" sz="1200" dirty="0" err="1">
                <a:latin typeface="+mn-lt"/>
              </a:rPr>
              <a:t>n</a:t>
            </a:r>
            <a:endParaRPr lang="it-IT" sz="1600" dirty="0">
              <a:latin typeface="Symbol" pitchFamily="18" charset="2"/>
            </a:endParaRPr>
          </a:p>
        </p:txBody>
      </p:sp>
      <p:sp>
        <p:nvSpPr>
          <p:cNvPr id="39" name="Figura a mano libera 38">
            <a:extLst>
              <a:ext uri="{FF2B5EF4-FFF2-40B4-BE49-F238E27FC236}">
                <a16:creationId xmlns:a16="http://schemas.microsoft.com/office/drawing/2014/main" id="{C6BDCB63-96AA-4B39-8A5F-B0DB3DE1CD1D}"/>
              </a:ext>
            </a:extLst>
          </p:cNvPr>
          <p:cNvSpPr/>
          <p:nvPr/>
        </p:nvSpPr>
        <p:spPr>
          <a:xfrm>
            <a:off x="5457825" y="2276475"/>
            <a:ext cx="1778000" cy="1708150"/>
          </a:xfrm>
          <a:custGeom>
            <a:avLst/>
            <a:gdLst>
              <a:gd name="connsiteX0" fmla="*/ 0 w 1778696"/>
              <a:gd name="connsiteY0" fmla="*/ 1365337 h 1707714"/>
              <a:gd name="connsiteX1" fmla="*/ 125260 w 1778696"/>
              <a:gd name="connsiteY1" fmla="*/ 1540701 h 1707714"/>
              <a:gd name="connsiteX2" fmla="*/ 400833 w 1778696"/>
              <a:gd name="connsiteY2" fmla="*/ 1678487 h 1707714"/>
              <a:gd name="connsiteX3" fmla="*/ 801666 w 1778696"/>
              <a:gd name="connsiteY3" fmla="*/ 1653435 h 1707714"/>
              <a:gd name="connsiteX4" fmla="*/ 1164920 w 1778696"/>
              <a:gd name="connsiteY4" fmla="*/ 1352811 h 1707714"/>
              <a:gd name="connsiteX5" fmla="*/ 1540701 w 1778696"/>
              <a:gd name="connsiteY5" fmla="*/ 701457 h 1707714"/>
              <a:gd name="connsiteX6" fmla="*/ 1778696 w 1778696"/>
              <a:gd name="connsiteY6" fmla="*/ 0 h 170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696" h="1707714">
                <a:moveTo>
                  <a:pt x="0" y="1365337"/>
                </a:moveTo>
                <a:cubicBezTo>
                  <a:pt x="29227" y="1426923"/>
                  <a:pt x="58455" y="1488509"/>
                  <a:pt x="125260" y="1540701"/>
                </a:cubicBezTo>
                <a:cubicBezTo>
                  <a:pt x="192065" y="1592893"/>
                  <a:pt x="288099" y="1659698"/>
                  <a:pt x="400833" y="1678487"/>
                </a:cubicBezTo>
                <a:cubicBezTo>
                  <a:pt x="513567" y="1697276"/>
                  <a:pt x="674318" y="1707714"/>
                  <a:pt x="801666" y="1653435"/>
                </a:cubicBezTo>
                <a:cubicBezTo>
                  <a:pt x="929014" y="1599156"/>
                  <a:pt x="1041748" y="1511474"/>
                  <a:pt x="1164920" y="1352811"/>
                </a:cubicBezTo>
                <a:cubicBezTo>
                  <a:pt x="1288092" y="1194148"/>
                  <a:pt x="1438405" y="926925"/>
                  <a:pt x="1540701" y="701457"/>
                </a:cubicBezTo>
                <a:cubicBezTo>
                  <a:pt x="1642997" y="475989"/>
                  <a:pt x="1710846" y="237994"/>
                  <a:pt x="1778696" y="0"/>
                </a:cubicBezTo>
              </a:path>
            </a:pathLst>
          </a:custGeom>
        </p:spPr>
        <p:style>
          <a:lnRef idx="1">
            <a:schemeClr val="dk1"/>
          </a:lnRef>
          <a:fillRef idx="0">
            <a:schemeClr val="dk1"/>
          </a:fillRef>
          <a:effectRef idx="0">
            <a:schemeClr val="dk1"/>
          </a:effectRef>
          <a:fontRef idx="minor">
            <a:schemeClr val="tx1"/>
          </a:fontRef>
        </p:style>
        <p:txBody>
          <a:bodyPr anchor="ctr"/>
          <a:lstStyle/>
          <a:p>
            <a:pPr algn="ctr">
              <a:defRPr/>
            </a:pPr>
            <a:endParaRPr lang="it-IT"/>
          </a:p>
        </p:txBody>
      </p:sp>
      <p:sp>
        <p:nvSpPr>
          <p:cNvPr id="40" name="Figura a mano libera 39">
            <a:extLst>
              <a:ext uri="{FF2B5EF4-FFF2-40B4-BE49-F238E27FC236}">
                <a16:creationId xmlns:a16="http://schemas.microsoft.com/office/drawing/2014/main" id="{CE70A0D9-878E-4D44-9D88-274FCB7EDE1F}"/>
              </a:ext>
            </a:extLst>
          </p:cNvPr>
          <p:cNvSpPr/>
          <p:nvPr/>
        </p:nvSpPr>
        <p:spPr>
          <a:xfrm>
            <a:off x="5364163" y="2492375"/>
            <a:ext cx="1851025" cy="1708150"/>
          </a:xfrm>
          <a:custGeom>
            <a:avLst/>
            <a:gdLst>
              <a:gd name="connsiteX0" fmla="*/ 0 w 1778696"/>
              <a:gd name="connsiteY0" fmla="*/ 1365337 h 1707714"/>
              <a:gd name="connsiteX1" fmla="*/ 125260 w 1778696"/>
              <a:gd name="connsiteY1" fmla="*/ 1540701 h 1707714"/>
              <a:gd name="connsiteX2" fmla="*/ 400833 w 1778696"/>
              <a:gd name="connsiteY2" fmla="*/ 1678487 h 1707714"/>
              <a:gd name="connsiteX3" fmla="*/ 801666 w 1778696"/>
              <a:gd name="connsiteY3" fmla="*/ 1653435 h 1707714"/>
              <a:gd name="connsiteX4" fmla="*/ 1164920 w 1778696"/>
              <a:gd name="connsiteY4" fmla="*/ 1352811 h 1707714"/>
              <a:gd name="connsiteX5" fmla="*/ 1540701 w 1778696"/>
              <a:gd name="connsiteY5" fmla="*/ 701457 h 1707714"/>
              <a:gd name="connsiteX6" fmla="*/ 1778696 w 1778696"/>
              <a:gd name="connsiteY6" fmla="*/ 0 h 170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696" h="1707714">
                <a:moveTo>
                  <a:pt x="0" y="1365337"/>
                </a:moveTo>
                <a:cubicBezTo>
                  <a:pt x="29227" y="1426923"/>
                  <a:pt x="58455" y="1488509"/>
                  <a:pt x="125260" y="1540701"/>
                </a:cubicBezTo>
                <a:cubicBezTo>
                  <a:pt x="192065" y="1592893"/>
                  <a:pt x="288099" y="1659698"/>
                  <a:pt x="400833" y="1678487"/>
                </a:cubicBezTo>
                <a:cubicBezTo>
                  <a:pt x="513567" y="1697276"/>
                  <a:pt x="674318" y="1707714"/>
                  <a:pt x="801666" y="1653435"/>
                </a:cubicBezTo>
                <a:cubicBezTo>
                  <a:pt x="929014" y="1599156"/>
                  <a:pt x="1041748" y="1511474"/>
                  <a:pt x="1164920" y="1352811"/>
                </a:cubicBezTo>
                <a:cubicBezTo>
                  <a:pt x="1288092" y="1194148"/>
                  <a:pt x="1438405" y="926925"/>
                  <a:pt x="1540701" y="701457"/>
                </a:cubicBezTo>
                <a:cubicBezTo>
                  <a:pt x="1642997" y="475989"/>
                  <a:pt x="1710846" y="237994"/>
                  <a:pt x="1778696" y="0"/>
                </a:cubicBezTo>
              </a:path>
            </a:pathLst>
          </a:custGeom>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it-IT"/>
          </a:p>
        </p:txBody>
      </p:sp>
      <p:cxnSp>
        <p:nvCxnSpPr>
          <p:cNvPr id="41" name="Connettore 2 40">
            <a:extLst>
              <a:ext uri="{FF2B5EF4-FFF2-40B4-BE49-F238E27FC236}">
                <a16:creationId xmlns:a16="http://schemas.microsoft.com/office/drawing/2014/main" id="{67686722-BCF9-453A-887B-F82B629F5587}"/>
              </a:ext>
            </a:extLst>
          </p:cNvPr>
          <p:cNvCxnSpPr/>
          <p:nvPr/>
        </p:nvCxnSpPr>
        <p:spPr>
          <a:xfrm rot="10800000">
            <a:off x="6443663" y="4076700"/>
            <a:ext cx="792162" cy="14446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110" name="Rettangolo 41">
            <a:extLst>
              <a:ext uri="{FF2B5EF4-FFF2-40B4-BE49-F238E27FC236}">
                <a16:creationId xmlns:a16="http://schemas.microsoft.com/office/drawing/2014/main" id="{313BEE82-C060-457F-9CF1-3E5E1AE6A16A}"/>
              </a:ext>
            </a:extLst>
          </p:cNvPr>
          <p:cNvSpPr>
            <a:spLocks noChangeArrowheads="1"/>
          </p:cNvSpPr>
          <p:nvPr/>
        </p:nvSpPr>
        <p:spPr bwMode="auto">
          <a:xfrm>
            <a:off x="7164388" y="3644900"/>
            <a:ext cx="17287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Curva effettiva in salita</a:t>
            </a:r>
          </a:p>
        </p:txBody>
      </p:sp>
      <p:sp>
        <p:nvSpPr>
          <p:cNvPr id="3111" name="Rettangolo 42">
            <a:extLst>
              <a:ext uri="{FF2B5EF4-FFF2-40B4-BE49-F238E27FC236}">
                <a16:creationId xmlns:a16="http://schemas.microsoft.com/office/drawing/2014/main" id="{A0027828-B46E-4509-8502-F29F6BCF6952}"/>
              </a:ext>
            </a:extLst>
          </p:cNvPr>
          <p:cNvSpPr>
            <a:spLocks noChangeArrowheads="1"/>
          </p:cNvSpPr>
          <p:nvPr/>
        </p:nvSpPr>
        <p:spPr bwMode="auto">
          <a:xfrm>
            <a:off x="107950" y="5013325"/>
            <a:ext cx="88201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Bisogna però considerare che l’angolo di salita teta è piccolo (raramente riesce a superare i 10°, e quindi le differenze evidenziate dalle figure della resistenza in salita (curva blu a sinistra) e della potenza necessaria al volo in salita (blu curva a destra) sono veramente piccole e quindi verranno trascurate. Quindi assumeremo che la resistenza e la potenza necessaria al volo in salita siano uguali a quelle in volo livellato. </a:t>
            </a:r>
          </a:p>
        </p:txBody>
      </p:sp>
      <p:graphicFrame>
        <p:nvGraphicFramePr>
          <p:cNvPr id="3075" name="Object 3">
            <a:extLst>
              <a:ext uri="{FF2B5EF4-FFF2-40B4-BE49-F238E27FC236}">
                <a16:creationId xmlns:a16="http://schemas.microsoft.com/office/drawing/2014/main" id="{C6BAF572-2C3E-422E-91BE-9427F7C7467D}"/>
              </a:ext>
            </a:extLst>
          </p:cNvPr>
          <p:cNvGraphicFramePr>
            <a:graphicFrameLocks noChangeAspect="1"/>
          </p:cNvGraphicFramePr>
          <p:nvPr/>
        </p:nvGraphicFramePr>
        <p:xfrm>
          <a:off x="2411413" y="1844675"/>
          <a:ext cx="1204912" cy="282575"/>
        </p:xfrm>
        <a:graphic>
          <a:graphicData uri="http://schemas.openxmlformats.org/presentationml/2006/ole">
            <mc:AlternateContent xmlns:mc="http://schemas.openxmlformats.org/markup-compatibility/2006">
              <mc:Choice xmlns:v="urn:schemas-microsoft-com:vml" Requires="v">
                <p:oleObj spid="_x0000_s3129" name="Equation" r:id="rId5" imgW="774028" imgH="177646" progId="Equation.3">
                  <p:embed/>
                </p:oleObj>
              </mc:Choice>
              <mc:Fallback>
                <p:oleObj name="Equation" r:id="rId5" imgW="774028" imgH="17764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1844675"/>
                        <a:ext cx="1204912"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5" name="Connettore 2 44">
            <a:extLst>
              <a:ext uri="{FF2B5EF4-FFF2-40B4-BE49-F238E27FC236}">
                <a16:creationId xmlns:a16="http://schemas.microsoft.com/office/drawing/2014/main" id="{28A13B7C-68F6-4A1F-BCA3-DA1FBCCAF5A3}"/>
              </a:ext>
            </a:extLst>
          </p:cNvPr>
          <p:cNvCxnSpPr/>
          <p:nvPr/>
        </p:nvCxnSpPr>
        <p:spPr>
          <a:xfrm rot="10800000">
            <a:off x="3779838" y="1989138"/>
            <a:ext cx="431800" cy="1587"/>
          </a:xfrm>
          <a:prstGeom prst="straightConnector1">
            <a:avLst/>
          </a:prstGeom>
          <a:ln>
            <a:tailEnd type="none"/>
          </a:ln>
        </p:spPr>
        <p:style>
          <a:lnRef idx="1">
            <a:schemeClr val="accent2"/>
          </a:lnRef>
          <a:fillRef idx="0">
            <a:schemeClr val="accent2"/>
          </a:fillRef>
          <a:effectRef idx="0">
            <a:schemeClr val="accent2"/>
          </a:effectRef>
          <a:fontRef idx="minor">
            <a:schemeClr val="tx1"/>
          </a:fontRef>
        </p:style>
      </p:cxnSp>
      <p:sp>
        <p:nvSpPr>
          <p:cNvPr id="3113" name="Rettangolo 48">
            <a:extLst>
              <a:ext uri="{FF2B5EF4-FFF2-40B4-BE49-F238E27FC236}">
                <a16:creationId xmlns:a16="http://schemas.microsoft.com/office/drawing/2014/main" id="{E0D06A50-88F6-44C8-B880-12CDE7CDB7AE}"/>
              </a:ext>
            </a:extLst>
          </p:cNvPr>
          <p:cNvSpPr>
            <a:spLocks noChangeArrowheads="1"/>
          </p:cNvSpPr>
          <p:nvPr/>
        </p:nvSpPr>
        <p:spPr bwMode="auto">
          <a:xfrm>
            <a:off x="1763713" y="1793875"/>
            <a:ext cx="6207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salita</a:t>
            </a:r>
          </a:p>
        </p:txBody>
      </p:sp>
      <p:cxnSp>
        <p:nvCxnSpPr>
          <p:cNvPr id="50" name="Connettore 2 49">
            <a:extLst>
              <a:ext uri="{FF2B5EF4-FFF2-40B4-BE49-F238E27FC236}">
                <a16:creationId xmlns:a16="http://schemas.microsoft.com/office/drawing/2014/main" id="{E9A85C62-23DE-49C8-98DC-2FDF63883062}"/>
              </a:ext>
            </a:extLst>
          </p:cNvPr>
          <p:cNvCxnSpPr/>
          <p:nvPr/>
        </p:nvCxnSpPr>
        <p:spPr>
          <a:xfrm rot="10800000">
            <a:off x="3779838" y="1700213"/>
            <a:ext cx="431800" cy="1587"/>
          </a:xfrm>
          <a:prstGeom prst="straightConnector1">
            <a:avLst/>
          </a:prstGeom>
          <a:ln>
            <a:tailEnd type="none"/>
          </a:ln>
        </p:spPr>
        <p:style>
          <a:lnRef idx="1">
            <a:schemeClr val="dk1"/>
          </a:lnRef>
          <a:fillRef idx="0">
            <a:schemeClr val="dk1"/>
          </a:fillRef>
          <a:effectRef idx="0">
            <a:schemeClr val="dk1"/>
          </a:effectRef>
          <a:fontRef idx="minor">
            <a:schemeClr val="tx1"/>
          </a:fontRef>
        </p:style>
      </p:cxnSp>
      <p:sp>
        <p:nvSpPr>
          <p:cNvPr id="3115" name="Rettangolo 50">
            <a:extLst>
              <a:ext uri="{FF2B5EF4-FFF2-40B4-BE49-F238E27FC236}">
                <a16:creationId xmlns:a16="http://schemas.microsoft.com/office/drawing/2014/main" id="{7825F5CC-2DD7-4B4C-A1D7-91A1B72E0945}"/>
              </a:ext>
            </a:extLst>
          </p:cNvPr>
          <p:cNvSpPr>
            <a:spLocks noChangeArrowheads="1"/>
          </p:cNvSpPr>
          <p:nvPr/>
        </p:nvSpPr>
        <p:spPr bwMode="auto">
          <a:xfrm>
            <a:off x="1187450" y="1557338"/>
            <a:ext cx="12779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volo livellato</a:t>
            </a:r>
          </a:p>
        </p:txBody>
      </p:sp>
      <p:graphicFrame>
        <p:nvGraphicFramePr>
          <p:cNvPr id="3076" name="Object 4">
            <a:extLst>
              <a:ext uri="{FF2B5EF4-FFF2-40B4-BE49-F238E27FC236}">
                <a16:creationId xmlns:a16="http://schemas.microsoft.com/office/drawing/2014/main" id="{AE4C1DC5-FD4F-48B2-BE52-7A690921B402}"/>
              </a:ext>
            </a:extLst>
          </p:cNvPr>
          <p:cNvGraphicFramePr>
            <a:graphicFrameLocks noChangeAspect="1"/>
          </p:cNvGraphicFramePr>
          <p:nvPr/>
        </p:nvGraphicFramePr>
        <p:xfrm>
          <a:off x="2678113" y="1565275"/>
          <a:ext cx="671512" cy="280988"/>
        </p:xfrm>
        <a:graphic>
          <a:graphicData uri="http://schemas.openxmlformats.org/presentationml/2006/ole">
            <mc:AlternateContent xmlns:mc="http://schemas.openxmlformats.org/markup-compatibility/2006">
              <mc:Choice xmlns:v="urn:schemas-microsoft-com:vml" Requires="v">
                <p:oleObj spid="_x0000_s3130" name="Vergelijking" r:id="rId6" imgW="431640" imgH="177480" progId="Equation.3">
                  <p:embed/>
                </p:oleObj>
              </mc:Choice>
              <mc:Fallback>
                <p:oleObj name="Vergelijking" r:id="rId6" imgW="431640" imgH="17748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8113" y="1565275"/>
                        <a:ext cx="671512"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Segnaposto piè di pagina 4">
            <a:extLst>
              <a:ext uri="{FF2B5EF4-FFF2-40B4-BE49-F238E27FC236}">
                <a16:creationId xmlns:a16="http://schemas.microsoft.com/office/drawing/2014/main" id="{60AD6011-D40D-4ADD-8883-1875BC042E7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2">
            <a:extLst>
              <a:ext uri="{FF2B5EF4-FFF2-40B4-BE49-F238E27FC236}">
                <a16:creationId xmlns:a16="http://schemas.microsoft.com/office/drawing/2014/main" id="{A535475A-D8AE-42C2-9F46-77C946B06B83}"/>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52230" name="Rectangle 3">
            <a:extLst>
              <a:ext uri="{FF2B5EF4-FFF2-40B4-BE49-F238E27FC236}">
                <a16:creationId xmlns:a16="http://schemas.microsoft.com/office/drawing/2014/main" id="{0D7FAE40-F26A-40FA-A656-9C48E02464A7}"/>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1" name="Rectangle 4">
            <a:extLst>
              <a:ext uri="{FF2B5EF4-FFF2-40B4-BE49-F238E27FC236}">
                <a16:creationId xmlns:a16="http://schemas.microsoft.com/office/drawing/2014/main" id="{E62D202E-7275-491F-A5E7-63E98EEF48F0}"/>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2" name="Rectangle 5">
            <a:extLst>
              <a:ext uri="{FF2B5EF4-FFF2-40B4-BE49-F238E27FC236}">
                <a16:creationId xmlns:a16="http://schemas.microsoft.com/office/drawing/2014/main" id="{47BFD271-1727-4FF7-9C6C-18793A629878}"/>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3" name="Rectangle 6">
            <a:extLst>
              <a:ext uri="{FF2B5EF4-FFF2-40B4-BE49-F238E27FC236}">
                <a16:creationId xmlns:a16="http://schemas.microsoft.com/office/drawing/2014/main" id="{3CC054BF-2655-4EF0-9297-3474A004300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4" name="Rectangle 7">
            <a:extLst>
              <a:ext uri="{FF2B5EF4-FFF2-40B4-BE49-F238E27FC236}">
                <a16:creationId xmlns:a16="http://schemas.microsoft.com/office/drawing/2014/main" id="{1BB2CB75-18C2-41E1-802D-618215FB58F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5" name="Rectangle 8">
            <a:extLst>
              <a:ext uri="{FF2B5EF4-FFF2-40B4-BE49-F238E27FC236}">
                <a16:creationId xmlns:a16="http://schemas.microsoft.com/office/drawing/2014/main" id="{C08B465C-C7BF-45C6-BD67-5996CD5F56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6" name="Rectangle 9">
            <a:extLst>
              <a:ext uri="{FF2B5EF4-FFF2-40B4-BE49-F238E27FC236}">
                <a16:creationId xmlns:a16="http://schemas.microsoft.com/office/drawing/2014/main" id="{60F0657E-F40B-47EE-AF14-6608BC4533F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7" name="Rectangle 10">
            <a:extLst>
              <a:ext uri="{FF2B5EF4-FFF2-40B4-BE49-F238E27FC236}">
                <a16:creationId xmlns:a16="http://schemas.microsoft.com/office/drawing/2014/main" id="{6A490385-37B7-4138-8220-EF7703B7D42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8" name="Rectangle 11">
            <a:extLst>
              <a:ext uri="{FF2B5EF4-FFF2-40B4-BE49-F238E27FC236}">
                <a16:creationId xmlns:a16="http://schemas.microsoft.com/office/drawing/2014/main" id="{6D2501B0-DA99-4EC1-A21E-6EBA8B1C69C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9" name="Rectangle 12">
            <a:extLst>
              <a:ext uri="{FF2B5EF4-FFF2-40B4-BE49-F238E27FC236}">
                <a16:creationId xmlns:a16="http://schemas.microsoft.com/office/drawing/2014/main" id="{03AA00F0-8D59-4BA0-BB11-A3FD38DD911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0" name="Rectangle 13">
            <a:extLst>
              <a:ext uri="{FF2B5EF4-FFF2-40B4-BE49-F238E27FC236}">
                <a16:creationId xmlns:a16="http://schemas.microsoft.com/office/drawing/2014/main" id="{2D5D658D-1EA2-4DB0-8231-AA60BA12A6D4}"/>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1" name="Rectangle 14">
            <a:extLst>
              <a:ext uri="{FF2B5EF4-FFF2-40B4-BE49-F238E27FC236}">
                <a16:creationId xmlns:a16="http://schemas.microsoft.com/office/drawing/2014/main" id="{01CE5005-1752-4076-9EB7-19E192BCD31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2" name="Rectangle 15">
            <a:extLst>
              <a:ext uri="{FF2B5EF4-FFF2-40B4-BE49-F238E27FC236}">
                <a16:creationId xmlns:a16="http://schemas.microsoft.com/office/drawing/2014/main" id="{B9B25D4F-C909-46D6-BDBA-C4CC1652B445}"/>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3" name="Rectangle 16">
            <a:extLst>
              <a:ext uri="{FF2B5EF4-FFF2-40B4-BE49-F238E27FC236}">
                <a16:creationId xmlns:a16="http://schemas.microsoft.com/office/drawing/2014/main" id="{75DFC4E1-DC64-48C4-B6A0-3F7BD9BF4E8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4" name="Rectangle 17">
            <a:extLst>
              <a:ext uri="{FF2B5EF4-FFF2-40B4-BE49-F238E27FC236}">
                <a16:creationId xmlns:a16="http://schemas.microsoft.com/office/drawing/2014/main" id="{B7CF4D6D-7B5F-4EF5-AC61-BEC2AE283FAC}"/>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5" name="Rectangle 18">
            <a:extLst>
              <a:ext uri="{FF2B5EF4-FFF2-40B4-BE49-F238E27FC236}">
                <a16:creationId xmlns:a16="http://schemas.microsoft.com/office/drawing/2014/main" id="{DFE0BB80-1932-4624-B527-CC776039A2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6" name="Rectangle 19">
            <a:extLst>
              <a:ext uri="{FF2B5EF4-FFF2-40B4-BE49-F238E27FC236}">
                <a16:creationId xmlns:a16="http://schemas.microsoft.com/office/drawing/2014/main" id="{212D3124-C009-4B52-A842-2B1DE35411E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7" name="Rectangle 20">
            <a:extLst>
              <a:ext uri="{FF2B5EF4-FFF2-40B4-BE49-F238E27FC236}">
                <a16:creationId xmlns:a16="http://schemas.microsoft.com/office/drawing/2014/main" id="{9D6184B0-054C-40C9-BA1E-95FA0EFED1A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8" name="Rectangle 21">
            <a:extLst>
              <a:ext uri="{FF2B5EF4-FFF2-40B4-BE49-F238E27FC236}">
                <a16:creationId xmlns:a16="http://schemas.microsoft.com/office/drawing/2014/main" id="{7094B7A3-AEFA-478D-82BF-F524BD63106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9" name="Rectangle 22">
            <a:extLst>
              <a:ext uri="{FF2B5EF4-FFF2-40B4-BE49-F238E27FC236}">
                <a16:creationId xmlns:a16="http://schemas.microsoft.com/office/drawing/2014/main" id="{3AE72DB3-532D-464C-815E-ADBD595D506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0" name="Rectangle 23">
            <a:extLst>
              <a:ext uri="{FF2B5EF4-FFF2-40B4-BE49-F238E27FC236}">
                <a16:creationId xmlns:a16="http://schemas.microsoft.com/office/drawing/2014/main" id="{7DFC52E6-0975-47C6-A53F-01C8917CF18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1" name="Rectangle 24">
            <a:extLst>
              <a:ext uri="{FF2B5EF4-FFF2-40B4-BE49-F238E27FC236}">
                <a16:creationId xmlns:a16="http://schemas.microsoft.com/office/drawing/2014/main" id="{E7685632-9225-4A16-81A5-8C4537C9284E}"/>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2" name="Rectangle 25">
            <a:extLst>
              <a:ext uri="{FF2B5EF4-FFF2-40B4-BE49-F238E27FC236}">
                <a16:creationId xmlns:a16="http://schemas.microsoft.com/office/drawing/2014/main" id="{A0F4383F-B278-4692-8590-59D95B064F80}"/>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3" name="Rectangle 26">
            <a:extLst>
              <a:ext uri="{FF2B5EF4-FFF2-40B4-BE49-F238E27FC236}">
                <a16:creationId xmlns:a16="http://schemas.microsoft.com/office/drawing/2014/main" id="{EC3C80D1-05E5-4197-B185-96347CB1039D}"/>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4" name="Rectangle 27">
            <a:extLst>
              <a:ext uri="{FF2B5EF4-FFF2-40B4-BE49-F238E27FC236}">
                <a16:creationId xmlns:a16="http://schemas.microsoft.com/office/drawing/2014/main" id="{C46798CC-E027-425D-8971-C3752F76D5C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5" name="Rectangle 28">
            <a:extLst>
              <a:ext uri="{FF2B5EF4-FFF2-40B4-BE49-F238E27FC236}">
                <a16:creationId xmlns:a16="http://schemas.microsoft.com/office/drawing/2014/main" id="{8BA4F98B-F65B-4EB9-8777-1331D59A1C2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6" name="Rectangle 29">
            <a:extLst>
              <a:ext uri="{FF2B5EF4-FFF2-40B4-BE49-F238E27FC236}">
                <a16:creationId xmlns:a16="http://schemas.microsoft.com/office/drawing/2014/main" id="{75C98050-282A-4387-8C5A-CCC9663A992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7" name="Rectangle 30">
            <a:extLst>
              <a:ext uri="{FF2B5EF4-FFF2-40B4-BE49-F238E27FC236}">
                <a16:creationId xmlns:a16="http://schemas.microsoft.com/office/drawing/2014/main" id="{EB8C71DD-DDFD-42BF-9D09-1AC08D8B7C6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8" name="Rectangle 31">
            <a:extLst>
              <a:ext uri="{FF2B5EF4-FFF2-40B4-BE49-F238E27FC236}">
                <a16:creationId xmlns:a16="http://schemas.microsoft.com/office/drawing/2014/main" id="{8F3EDD88-2395-4D9B-B716-F0D755A1F24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59" name="Rectangle 42">
            <a:extLst>
              <a:ext uri="{FF2B5EF4-FFF2-40B4-BE49-F238E27FC236}">
                <a16:creationId xmlns:a16="http://schemas.microsoft.com/office/drawing/2014/main" id="{459499B8-F1E7-47A9-B2A5-367832EEEDC0}"/>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60" name="Rectangle 43">
            <a:extLst>
              <a:ext uri="{FF2B5EF4-FFF2-40B4-BE49-F238E27FC236}">
                <a16:creationId xmlns:a16="http://schemas.microsoft.com/office/drawing/2014/main" id="{2AB3318E-78E5-48E3-A853-44666B32ADC0}"/>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61" name="Rectangle 44">
            <a:extLst>
              <a:ext uri="{FF2B5EF4-FFF2-40B4-BE49-F238E27FC236}">
                <a16:creationId xmlns:a16="http://schemas.microsoft.com/office/drawing/2014/main" id="{68D20356-D1A3-4CB4-8FF3-F3A18D9A83B0}"/>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62" name="Rectangle 45">
            <a:extLst>
              <a:ext uri="{FF2B5EF4-FFF2-40B4-BE49-F238E27FC236}">
                <a16:creationId xmlns:a16="http://schemas.microsoft.com/office/drawing/2014/main" id="{4E596B71-4535-4322-BC8A-5262407C740B}"/>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63" name="Rectangle 46">
            <a:extLst>
              <a:ext uri="{FF2B5EF4-FFF2-40B4-BE49-F238E27FC236}">
                <a16:creationId xmlns:a16="http://schemas.microsoft.com/office/drawing/2014/main" id="{4C3C308A-E201-4B23-8993-65CDAFDA6475}"/>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52264" name="Rectangle 47">
            <a:extLst>
              <a:ext uri="{FF2B5EF4-FFF2-40B4-BE49-F238E27FC236}">
                <a16:creationId xmlns:a16="http://schemas.microsoft.com/office/drawing/2014/main" id="{4B6F33E0-E01D-484D-BE73-4CAFF88BBB2B}"/>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65" name="Rectangle 48">
            <a:extLst>
              <a:ext uri="{FF2B5EF4-FFF2-40B4-BE49-F238E27FC236}">
                <a16:creationId xmlns:a16="http://schemas.microsoft.com/office/drawing/2014/main" id="{C56FF4BD-5346-4FC7-8061-64E96C9F772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66" name="Rectangle 49">
            <a:extLst>
              <a:ext uri="{FF2B5EF4-FFF2-40B4-BE49-F238E27FC236}">
                <a16:creationId xmlns:a16="http://schemas.microsoft.com/office/drawing/2014/main" id="{D17ECEC3-B2F8-44F8-B885-F983231DBC07}"/>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67" name="Rectangle 50">
            <a:extLst>
              <a:ext uri="{FF2B5EF4-FFF2-40B4-BE49-F238E27FC236}">
                <a16:creationId xmlns:a16="http://schemas.microsoft.com/office/drawing/2014/main" id="{2DEAE816-47FE-404E-978C-B7C514F4A05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68" name="Rectangle 51">
            <a:extLst>
              <a:ext uri="{FF2B5EF4-FFF2-40B4-BE49-F238E27FC236}">
                <a16:creationId xmlns:a16="http://schemas.microsoft.com/office/drawing/2014/main" id="{DE104BCB-CA16-40DF-B68C-C2501A2FC59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69" name="Rectangle 52">
            <a:extLst>
              <a:ext uri="{FF2B5EF4-FFF2-40B4-BE49-F238E27FC236}">
                <a16:creationId xmlns:a16="http://schemas.microsoft.com/office/drawing/2014/main" id="{A1818310-C31D-499F-95BD-82924FA7FAD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70" name="Rectangle 53">
            <a:extLst>
              <a:ext uri="{FF2B5EF4-FFF2-40B4-BE49-F238E27FC236}">
                <a16:creationId xmlns:a16="http://schemas.microsoft.com/office/drawing/2014/main" id="{7629FD2A-16F7-4743-BC68-F5FB73015AC7}"/>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71" name="Rectangle 54">
            <a:extLst>
              <a:ext uri="{FF2B5EF4-FFF2-40B4-BE49-F238E27FC236}">
                <a16:creationId xmlns:a16="http://schemas.microsoft.com/office/drawing/2014/main" id="{2F2EEC8C-A070-44FB-9983-02BC37BA9BD4}"/>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72" name="Rectangle 55">
            <a:extLst>
              <a:ext uri="{FF2B5EF4-FFF2-40B4-BE49-F238E27FC236}">
                <a16:creationId xmlns:a16="http://schemas.microsoft.com/office/drawing/2014/main" id="{DC256DCE-1CA6-437F-8475-246D6E4765C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73" name="Rectangle 56">
            <a:extLst>
              <a:ext uri="{FF2B5EF4-FFF2-40B4-BE49-F238E27FC236}">
                <a16:creationId xmlns:a16="http://schemas.microsoft.com/office/drawing/2014/main" id="{82D7A042-1544-4912-AB9B-545AB2C12207}"/>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52274" name="Picture 57" descr="vololibrato4">
            <a:extLst>
              <a:ext uri="{FF2B5EF4-FFF2-40B4-BE49-F238E27FC236}">
                <a16:creationId xmlns:a16="http://schemas.microsoft.com/office/drawing/2014/main" id="{553C4980-1B33-4069-9FF0-F0BEE639B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650" y="0"/>
            <a:ext cx="292735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75" name="Segnaposto numero diapositiva 56">
            <a:extLst>
              <a:ext uri="{FF2B5EF4-FFF2-40B4-BE49-F238E27FC236}">
                <a16:creationId xmlns:a16="http://schemas.microsoft.com/office/drawing/2014/main" id="{29DFB52E-E53C-4D4B-80BA-432DB07EBD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940AE60-02D7-4D37-828F-5BEFC6C660EB}" type="slidenum">
              <a:rPr lang="it-IT" altLang="it-IT" sz="1400"/>
              <a:pPr eaLnBrk="1" hangingPunct="1"/>
              <a:t>60</a:t>
            </a:fld>
            <a:endParaRPr lang="it-IT" altLang="it-IT" sz="1400"/>
          </a:p>
        </p:txBody>
      </p:sp>
      <p:sp>
        <p:nvSpPr>
          <p:cNvPr id="52277" name="Rettangolo 60">
            <a:extLst>
              <a:ext uri="{FF2B5EF4-FFF2-40B4-BE49-F238E27FC236}">
                <a16:creationId xmlns:a16="http://schemas.microsoft.com/office/drawing/2014/main" id="{6FE0329A-D9FB-4EC1-9927-AB085FFEBC6C}"/>
              </a:ext>
            </a:extLst>
          </p:cNvPr>
          <p:cNvSpPr>
            <a:spLocks noChangeArrowheads="1"/>
          </p:cNvSpPr>
          <p:nvPr/>
        </p:nvSpPr>
        <p:spPr bwMode="auto">
          <a:xfrm>
            <a:off x="4214813" y="0"/>
            <a:ext cx="2179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a:t>Velivoli ad elica</a:t>
            </a:r>
            <a:endParaRPr lang="it-IT" altLang="it-IT"/>
          </a:p>
        </p:txBody>
      </p:sp>
      <p:graphicFrame>
        <p:nvGraphicFramePr>
          <p:cNvPr id="52226" name="Object 14">
            <a:extLst>
              <a:ext uri="{FF2B5EF4-FFF2-40B4-BE49-F238E27FC236}">
                <a16:creationId xmlns:a16="http://schemas.microsoft.com/office/drawing/2014/main" id="{A8CF27E5-5867-41F5-B530-73AE1D1D1FD0}"/>
              </a:ext>
            </a:extLst>
          </p:cNvPr>
          <p:cNvGraphicFramePr>
            <a:graphicFrameLocks noChangeAspect="1"/>
          </p:cNvGraphicFramePr>
          <p:nvPr/>
        </p:nvGraphicFramePr>
        <p:xfrm>
          <a:off x="357188" y="928688"/>
          <a:ext cx="428625" cy="363537"/>
        </p:xfrm>
        <a:graphic>
          <a:graphicData uri="http://schemas.openxmlformats.org/presentationml/2006/ole">
            <mc:AlternateContent xmlns:mc="http://schemas.openxmlformats.org/markup-compatibility/2006">
              <mc:Choice xmlns:v="urn:schemas-microsoft-com:vml" Requires="v">
                <p:oleObj spid="_x0000_s52301" name="Equazione" r:id="rId4" imgW="253800" imgH="215640" progId="Equation.3">
                  <p:embed/>
                </p:oleObj>
              </mc:Choice>
              <mc:Fallback>
                <p:oleObj name="Equazione" r:id="rId4" imgW="253800" imgH="21564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8" y="928688"/>
                        <a:ext cx="4286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78" name="Rettangolo 69">
            <a:extLst>
              <a:ext uri="{FF2B5EF4-FFF2-40B4-BE49-F238E27FC236}">
                <a16:creationId xmlns:a16="http://schemas.microsoft.com/office/drawing/2014/main" id="{B7400E39-DDBA-40C4-9AC8-4FCCC7D1FD60}"/>
              </a:ext>
            </a:extLst>
          </p:cNvPr>
          <p:cNvSpPr>
            <a:spLocks noChangeArrowheads="1"/>
          </p:cNvSpPr>
          <p:nvPr/>
        </p:nvSpPr>
        <p:spPr bwMode="auto">
          <a:xfrm>
            <a:off x="857250" y="928688"/>
            <a:ext cx="5891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Valore di sigma (rapp densità) alla quota di tangenza teorica </a:t>
            </a:r>
          </a:p>
        </p:txBody>
      </p:sp>
      <p:sp>
        <p:nvSpPr>
          <p:cNvPr id="52279" name="Rettangolo 70">
            <a:extLst>
              <a:ext uri="{FF2B5EF4-FFF2-40B4-BE49-F238E27FC236}">
                <a16:creationId xmlns:a16="http://schemas.microsoft.com/office/drawing/2014/main" id="{46A1051D-DB92-4D75-A3EF-192FDE1994D7}"/>
              </a:ext>
            </a:extLst>
          </p:cNvPr>
          <p:cNvSpPr>
            <a:spLocks noChangeArrowheads="1"/>
          </p:cNvSpPr>
          <p:nvPr/>
        </p:nvSpPr>
        <p:spPr bwMode="auto">
          <a:xfrm>
            <a:off x="214313" y="428625"/>
            <a:ext cx="3557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Esempio calcolo (ATR72): </a:t>
            </a:r>
          </a:p>
        </p:txBody>
      </p:sp>
      <p:graphicFrame>
        <p:nvGraphicFramePr>
          <p:cNvPr id="52227" name="Object 23">
            <a:extLst>
              <a:ext uri="{FF2B5EF4-FFF2-40B4-BE49-F238E27FC236}">
                <a16:creationId xmlns:a16="http://schemas.microsoft.com/office/drawing/2014/main" id="{72F21D49-3AE9-49C2-BDDE-45BF34774C47}"/>
              </a:ext>
            </a:extLst>
          </p:cNvPr>
          <p:cNvGraphicFramePr>
            <a:graphicFrameLocks noChangeAspect="1"/>
          </p:cNvGraphicFramePr>
          <p:nvPr/>
        </p:nvGraphicFramePr>
        <p:xfrm>
          <a:off x="357188" y="1357313"/>
          <a:ext cx="4922837" cy="869950"/>
        </p:xfrm>
        <a:graphic>
          <a:graphicData uri="http://schemas.openxmlformats.org/presentationml/2006/ole">
            <mc:AlternateContent xmlns:mc="http://schemas.openxmlformats.org/markup-compatibility/2006">
              <mc:Choice xmlns:v="urn:schemas-microsoft-com:vml" Requires="v">
                <p:oleObj spid="_x0000_s52302" name="Equazione" r:id="rId6" imgW="2641320" imgH="469800" progId="Equation.3">
                  <p:embed/>
                </p:oleObj>
              </mc:Choice>
              <mc:Fallback>
                <p:oleObj name="Equazione" r:id="rId6" imgW="2641320" imgH="469800"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88" y="1357313"/>
                        <a:ext cx="4922837" cy="8699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80" name="Rettangolo 72">
            <a:extLst>
              <a:ext uri="{FF2B5EF4-FFF2-40B4-BE49-F238E27FC236}">
                <a16:creationId xmlns:a16="http://schemas.microsoft.com/office/drawing/2014/main" id="{981F15A2-953F-4062-911A-9690BA40AF9D}"/>
              </a:ext>
            </a:extLst>
          </p:cNvPr>
          <p:cNvSpPr>
            <a:spLocks noChangeArrowheads="1"/>
          </p:cNvSpPr>
          <p:nvPr/>
        </p:nvSpPr>
        <p:spPr bwMode="auto">
          <a:xfrm>
            <a:off x="285750" y="2286000"/>
            <a:ext cx="54133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Che corrisponde ad una quota di circa </a:t>
            </a:r>
            <a:r>
              <a:rPr lang="it-IT" altLang="it-IT" b="1"/>
              <a:t>Z</a:t>
            </a:r>
            <a:r>
              <a:rPr lang="it-IT" altLang="it-IT" sz="1200" b="1"/>
              <a:t>TT= </a:t>
            </a:r>
            <a:r>
              <a:rPr lang="it-IT" altLang="it-IT" sz="2000" b="1"/>
              <a:t>8901 m.</a:t>
            </a:r>
          </a:p>
          <a:p>
            <a:pPr eaLnBrk="1" hangingPunct="1"/>
            <a:r>
              <a:rPr lang="it-IT" altLang="it-IT" sz="1800"/>
              <a:t>Con tale valore di quota, la velocità del punto P è: </a:t>
            </a:r>
          </a:p>
        </p:txBody>
      </p:sp>
      <p:pic>
        <p:nvPicPr>
          <p:cNvPr id="52281" name="Picture 8">
            <a:extLst>
              <a:ext uri="{FF2B5EF4-FFF2-40B4-BE49-F238E27FC236}">
                <a16:creationId xmlns:a16="http://schemas.microsoft.com/office/drawing/2014/main" id="{FED6904A-4580-4F9D-8045-633A5B2432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25" y="3071813"/>
            <a:ext cx="171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82" name="Picture 9">
            <a:extLst>
              <a:ext uri="{FF2B5EF4-FFF2-40B4-BE49-F238E27FC236}">
                <a16:creationId xmlns:a16="http://schemas.microsoft.com/office/drawing/2014/main" id="{D85EDE21-6588-4891-A09A-B34FF6B8E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188" y="3071813"/>
            <a:ext cx="16240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83" name="Picture 10">
            <a:extLst>
              <a:ext uri="{FF2B5EF4-FFF2-40B4-BE49-F238E27FC236}">
                <a16:creationId xmlns:a16="http://schemas.microsoft.com/office/drawing/2014/main" id="{2089117D-A1BF-4673-8297-73832553E4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438" y="2343150"/>
            <a:ext cx="2849562"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84" name="Rettangolo 75">
            <a:extLst>
              <a:ext uri="{FF2B5EF4-FFF2-40B4-BE49-F238E27FC236}">
                <a16:creationId xmlns:a16="http://schemas.microsoft.com/office/drawing/2014/main" id="{665E1ACA-9E83-4D5E-BF83-DC1BF430F1C2}"/>
              </a:ext>
            </a:extLst>
          </p:cNvPr>
          <p:cNvSpPr>
            <a:spLocks noChangeArrowheads="1"/>
          </p:cNvSpPr>
          <p:nvPr/>
        </p:nvSpPr>
        <p:spPr bwMode="auto">
          <a:xfrm>
            <a:off x="214313" y="3643313"/>
            <a:ext cx="410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Il valore di Kv dal grafico a tale V è =1.09</a:t>
            </a:r>
          </a:p>
        </p:txBody>
      </p:sp>
      <p:sp>
        <p:nvSpPr>
          <p:cNvPr id="52285" name="Rettangolo 76">
            <a:extLst>
              <a:ext uri="{FF2B5EF4-FFF2-40B4-BE49-F238E27FC236}">
                <a16:creationId xmlns:a16="http://schemas.microsoft.com/office/drawing/2014/main" id="{1EB6E3E3-5663-4575-B566-C6C6772FEB92}"/>
              </a:ext>
            </a:extLst>
          </p:cNvPr>
          <p:cNvSpPr>
            <a:spLocks noChangeArrowheads="1"/>
          </p:cNvSpPr>
          <p:nvPr/>
        </p:nvSpPr>
        <p:spPr bwMode="auto">
          <a:xfrm>
            <a:off x="285750" y="4143375"/>
            <a:ext cx="4479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Ricalcolando il valore della quota di tangenza:</a:t>
            </a:r>
          </a:p>
        </p:txBody>
      </p:sp>
      <p:graphicFrame>
        <p:nvGraphicFramePr>
          <p:cNvPr id="52228" name="Object 11">
            <a:extLst>
              <a:ext uri="{FF2B5EF4-FFF2-40B4-BE49-F238E27FC236}">
                <a16:creationId xmlns:a16="http://schemas.microsoft.com/office/drawing/2014/main" id="{FF87FE1A-3E9B-41DE-A0AC-7BE43F5DFE19}"/>
              </a:ext>
            </a:extLst>
          </p:cNvPr>
          <p:cNvGraphicFramePr>
            <a:graphicFrameLocks noChangeAspect="1"/>
          </p:cNvGraphicFramePr>
          <p:nvPr/>
        </p:nvGraphicFramePr>
        <p:xfrm>
          <a:off x="179388" y="4572000"/>
          <a:ext cx="5278437" cy="869950"/>
        </p:xfrm>
        <a:graphic>
          <a:graphicData uri="http://schemas.openxmlformats.org/presentationml/2006/ole">
            <mc:AlternateContent xmlns:mc="http://schemas.openxmlformats.org/markup-compatibility/2006">
              <mc:Choice xmlns:v="urn:schemas-microsoft-com:vml" Requires="v">
                <p:oleObj spid="_x0000_s52303" name="Equazione" r:id="rId11" imgW="2831760" imgH="469800" progId="Equation.3">
                  <p:embed/>
                </p:oleObj>
              </mc:Choice>
              <mc:Fallback>
                <p:oleObj name="Equazione" r:id="rId11" imgW="2831760" imgH="4698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388" y="4572000"/>
                        <a:ext cx="5278437" cy="8699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86" name="Rettangolo 78">
            <a:extLst>
              <a:ext uri="{FF2B5EF4-FFF2-40B4-BE49-F238E27FC236}">
                <a16:creationId xmlns:a16="http://schemas.microsoft.com/office/drawing/2014/main" id="{6ECCFA45-2655-4985-BF91-01A14576E98E}"/>
              </a:ext>
            </a:extLst>
          </p:cNvPr>
          <p:cNvSpPr>
            <a:spLocks noChangeArrowheads="1"/>
          </p:cNvSpPr>
          <p:nvPr/>
        </p:nvSpPr>
        <p:spPr bwMode="auto">
          <a:xfrm>
            <a:off x="214313" y="5572125"/>
            <a:ext cx="8715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b="1"/>
              <a:t>Che fornisce un valore finale della quota di tangenza pari a circa Z</a:t>
            </a:r>
            <a:r>
              <a:rPr lang="it-IT" altLang="it-IT" sz="1200" b="1"/>
              <a:t>TT</a:t>
            </a:r>
            <a:r>
              <a:rPr lang="it-IT" altLang="it-IT" sz="2000" b="1"/>
              <a:t>= 9370 m (quindi non eccessivamente diversa da quella precedentemente calcolata con Kv=1, ma comunque più accurata).</a:t>
            </a:r>
          </a:p>
        </p:txBody>
      </p:sp>
      <p:sp>
        <p:nvSpPr>
          <p:cNvPr id="52287" name="Rettangolo 62">
            <a:extLst>
              <a:ext uri="{FF2B5EF4-FFF2-40B4-BE49-F238E27FC236}">
                <a16:creationId xmlns:a16="http://schemas.microsoft.com/office/drawing/2014/main" id="{4F4A440F-A710-42F8-AE93-4707B93976A7}"/>
              </a:ext>
            </a:extLst>
          </p:cNvPr>
          <p:cNvSpPr>
            <a:spLocks noChangeArrowheads="1"/>
          </p:cNvSpPr>
          <p:nvPr/>
        </p:nvSpPr>
        <p:spPr bwMode="auto">
          <a:xfrm>
            <a:off x="3643313" y="500063"/>
            <a:ext cx="2825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Metodo diretto analitico</a:t>
            </a:r>
            <a:endParaRPr lang="it-IT" altLang="it-IT" sz="2000" b="1" u="sng"/>
          </a:p>
        </p:txBody>
      </p:sp>
      <p:sp>
        <p:nvSpPr>
          <p:cNvPr id="52288" name="CasellaDiTesto 100">
            <a:extLst>
              <a:ext uri="{FF2B5EF4-FFF2-40B4-BE49-F238E27FC236}">
                <a16:creationId xmlns:a16="http://schemas.microsoft.com/office/drawing/2014/main" id="{698A94C7-9610-454A-9D6A-81101251F1ED}"/>
              </a:ext>
            </a:extLst>
          </p:cNvPr>
          <p:cNvSpPr txBox="1">
            <a:spLocks noChangeArrowheads="1"/>
          </p:cNvSpPr>
          <p:nvPr/>
        </p:nvSpPr>
        <p:spPr bwMode="auto">
          <a:xfrm>
            <a:off x="6461125" y="142875"/>
            <a:ext cx="2540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65" name="Segnaposto piè di pagina 4">
            <a:extLst>
              <a:ext uri="{FF2B5EF4-FFF2-40B4-BE49-F238E27FC236}">
                <a16:creationId xmlns:a16="http://schemas.microsoft.com/office/drawing/2014/main" id="{02D0CB96-F6C4-4FDE-80D9-A21010EA8E5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531240A0-12DA-4347-B0DD-BFFD78AF1FF3}"/>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53252" name="Rectangle 3">
            <a:extLst>
              <a:ext uri="{FF2B5EF4-FFF2-40B4-BE49-F238E27FC236}">
                <a16:creationId xmlns:a16="http://schemas.microsoft.com/office/drawing/2014/main" id="{056F5CF1-1750-4740-8517-E4CB557E252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3" name="Rectangle 4">
            <a:extLst>
              <a:ext uri="{FF2B5EF4-FFF2-40B4-BE49-F238E27FC236}">
                <a16:creationId xmlns:a16="http://schemas.microsoft.com/office/drawing/2014/main" id="{EBCA8BB9-244B-4D8D-A616-14923A65C70B}"/>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4" name="Rectangle 5">
            <a:extLst>
              <a:ext uri="{FF2B5EF4-FFF2-40B4-BE49-F238E27FC236}">
                <a16:creationId xmlns:a16="http://schemas.microsoft.com/office/drawing/2014/main" id="{D2C39913-160E-4239-A713-546C4296E70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5" name="Rectangle 6">
            <a:extLst>
              <a:ext uri="{FF2B5EF4-FFF2-40B4-BE49-F238E27FC236}">
                <a16:creationId xmlns:a16="http://schemas.microsoft.com/office/drawing/2014/main" id="{F377AA98-8476-40CD-93DC-84AA3F35EEE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6" name="Rectangle 7">
            <a:extLst>
              <a:ext uri="{FF2B5EF4-FFF2-40B4-BE49-F238E27FC236}">
                <a16:creationId xmlns:a16="http://schemas.microsoft.com/office/drawing/2014/main" id="{6EC25407-195D-40F4-84E2-0FFCB1E2F9E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7" name="Rectangle 8">
            <a:extLst>
              <a:ext uri="{FF2B5EF4-FFF2-40B4-BE49-F238E27FC236}">
                <a16:creationId xmlns:a16="http://schemas.microsoft.com/office/drawing/2014/main" id="{D790C17D-183C-4DF6-9A5F-AE768A654A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8" name="Rectangle 9">
            <a:extLst>
              <a:ext uri="{FF2B5EF4-FFF2-40B4-BE49-F238E27FC236}">
                <a16:creationId xmlns:a16="http://schemas.microsoft.com/office/drawing/2014/main" id="{4CBFA146-17FD-4284-BDF8-B28356407E9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9" name="Rectangle 10">
            <a:extLst>
              <a:ext uri="{FF2B5EF4-FFF2-40B4-BE49-F238E27FC236}">
                <a16:creationId xmlns:a16="http://schemas.microsoft.com/office/drawing/2014/main" id="{08F1A94F-BE9B-41F6-B1A3-D7865F0BC9C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0" name="Rectangle 11">
            <a:extLst>
              <a:ext uri="{FF2B5EF4-FFF2-40B4-BE49-F238E27FC236}">
                <a16:creationId xmlns:a16="http://schemas.microsoft.com/office/drawing/2014/main" id="{46542FD9-9C66-41B2-8E1F-7145C975F67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1" name="Rectangle 12">
            <a:extLst>
              <a:ext uri="{FF2B5EF4-FFF2-40B4-BE49-F238E27FC236}">
                <a16:creationId xmlns:a16="http://schemas.microsoft.com/office/drawing/2014/main" id="{7C6B28E3-A233-4DE7-BDDC-C42164D802C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2" name="Rectangle 13">
            <a:extLst>
              <a:ext uri="{FF2B5EF4-FFF2-40B4-BE49-F238E27FC236}">
                <a16:creationId xmlns:a16="http://schemas.microsoft.com/office/drawing/2014/main" id="{2F2DC9F9-641E-4B70-8826-5631D6838CCE}"/>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3" name="Rectangle 14">
            <a:extLst>
              <a:ext uri="{FF2B5EF4-FFF2-40B4-BE49-F238E27FC236}">
                <a16:creationId xmlns:a16="http://schemas.microsoft.com/office/drawing/2014/main" id="{D23B4F4A-E454-4A12-9B44-BBB6212F74E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4" name="Rectangle 15">
            <a:extLst>
              <a:ext uri="{FF2B5EF4-FFF2-40B4-BE49-F238E27FC236}">
                <a16:creationId xmlns:a16="http://schemas.microsoft.com/office/drawing/2014/main" id="{67A4AE29-7B19-43E2-AEA8-690C9F27BE25}"/>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5" name="Rectangle 16">
            <a:extLst>
              <a:ext uri="{FF2B5EF4-FFF2-40B4-BE49-F238E27FC236}">
                <a16:creationId xmlns:a16="http://schemas.microsoft.com/office/drawing/2014/main" id="{A7A139FF-8C10-44EF-9AAE-7188B186A04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6" name="Rectangle 17">
            <a:extLst>
              <a:ext uri="{FF2B5EF4-FFF2-40B4-BE49-F238E27FC236}">
                <a16:creationId xmlns:a16="http://schemas.microsoft.com/office/drawing/2014/main" id="{A98E644E-3BB3-4333-A175-FD19A40389EF}"/>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7" name="Rectangle 18">
            <a:extLst>
              <a:ext uri="{FF2B5EF4-FFF2-40B4-BE49-F238E27FC236}">
                <a16:creationId xmlns:a16="http://schemas.microsoft.com/office/drawing/2014/main" id="{CD752AEB-C6A4-4271-B8B8-0884294BDC1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8" name="Rectangle 19">
            <a:extLst>
              <a:ext uri="{FF2B5EF4-FFF2-40B4-BE49-F238E27FC236}">
                <a16:creationId xmlns:a16="http://schemas.microsoft.com/office/drawing/2014/main" id="{37CA0CCC-DBB9-401B-8082-A29CAE5B8502}"/>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9" name="Rectangle 20">
            <a:extLst>
              <a:ext uri="{FF2B5EF4-FFF2-40B4-BE49-F238E27FC236}">
                <a16:creationId xmlns:a16="http://schemas.microsoft.com/office/drawing/2014/main" id="{19CCBF66-CB04-47CF-91AF-0FF5F12D886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0" name="Rectangle 21">
            <a:extLst>
              <a:ext uri="{FF2B5EF4-FFF2-40B4-BE49-F238E27FC236}">
                <a16:creationId xmlns:a16="http://schemas.microsoft.com/office/drawing/2014/main" id="{4CB4E708-1004-4991-A097-7C144ACC51B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1" name="Rectangle 22">
            <a:extLst>
              <a:ext uri="{FF2B5EF4-FFF2-40B4-BE49-F238E27FC236}">
                <a16:creationId xmlns:a16="http://schemas.microsoft.com/office/drawing/2014/main" id="{01874158-E80C-4C6F-BCBB-D8F98304C62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2" name="Rectangle 23">
            <a:extLst>
              <a:ext uri="{FF2B5EF4-FFF2-40B4-BE49-F238E27FC236}">
                <a16:creationId xmlns:a16="http://schemas.microsoft.com/office/drawing/2014/main" id="{0DC95926-C0F3-4A6E-8297-F36EFB6932A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3" name="Rectangle 24">
            <a:extLst>
              <a:ext uri="{FF2B5EF4-FFF2-40B4-BE49-F238E27FC236}">
                <a16:creationId xmlns:a16="http://schemas.microsoft.com/office/drawing/2014/main" id="{0918D96C-39C1-4638-8874-A580F7402308}"/>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4" name="Rectangle 25">
            <a:extLst>
              <a:ext uri="{FF2B5EF4-FFF2-40B4-BE49-F238E27FC236}">
                <a16:creationId xmlns:a16="http://schemas.microsoft.com/office/drawing/2014/main" id="{C86037DC-A115-4D66-9385-D44F52D51DCF}"/>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5" name="Rectangle 26">
            <a:extLst>
              <a:ext uri="{FF2B5EF4-FFF2-40B4-BE49-F238E27FC236}">
                <a16:creationId xmlns:a16="http://schemas.microsoft.com/office/drawing/2014/main" id="{03B93E14-5EEE-45D4-84B0-BA282C107A4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6" name="Rectangle 27">
            <a:extLst>
              <a:ext uri="{FF2B5EF4-FFF2-40B4-BE49-F238E27FC236}">
                <a16:creationId xmlns:a16="http://schemas.microsoft.com/office/drawing/2014/main" id="{90C20AD3-3C64-4449-9A1D-22432992B1E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7" name="Rectangle 28">
            <a:extLst>
              <a:ext uri="{FF2B5EF4-FFF2-40B4-BE49-F238E27FC236}">
                <a16:creationId xmlns:a16="http://schemas.microsoft.com/office/drawing/2014/main" id="{06DB8D9F-D83E-4C45-98EB-4F6F1FE9CDB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8" name="Rectangle 29">
            <a:extLst>
              <a:ext uri="{FF2B5EF4-FFF2-40B4-BE49-F238E27FC236}">
                <a16:creationId xmlns:a16="http://schemas.microsoft.com/office/drawing/2014/main" id="{ADE4ECCF-239B-4953-8CE7-18FE0A6908A0}"/>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9" name="Rectangle 30">
            <a:extLst>
              <a:ext uri="{FF2B5EF4-FFF2-40B4-BE49-F238E27FC236}">
                <a16:creationId xmlns:a16="http://schemas.microsoft.com/office/drawing/2014/main" id="{0C8E0CDF-B24A-430B-B7AA-F0AF51DC445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80" name="Rectangle 31">
            <a:extLst>
              <a:ext uri="{FF2B5EF4-FFF2-40B4-BE49-F238E27FC236}">
                <a16:creationId xmlns:a16="http://schemas.microsoft.com/office/drawing/2014/main" id="{1F16F4AD-7AA2-421D-B9F8-FB5DCA58820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81" name="Rectangle 42">
            <a:extLst>
              <a:ext uri="{FF2B5EF4-FFF2-40B4-BE49-F238E27FC236}">
                <a16:creationId xmlns:a16="http://schemas.microsoft.com/office/drawing/2014/main" id="{3F65A82D-A645-4DC7-8F76-4BDFDD6E5ECB}"/>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82" name="Rectangle 43">
            <a:extLst>
              <a:ext uri="{FF2B5EF4-FFF2-40B4-BE49-F238E27FC236}">
                <a16:creationId xmlns:a16="http://schemas.microsoft.com/office/drawing/2014/main" id="{7465D63E-4572-4FA8-8C7E-EA7DB9539224}"/>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83" name="Rectangle 44">
            <a:extLst>
              <a:ext uri="{FF2B5EF4-FFF2-40B4-BE49-F238E27FC236}">
                <a16:creationId xmlns:a16="http://schemas.microsoft.com/office/drawing/2014/main" id="{D4F30053-9AB1-49F2-842F-80FCE4EF5B41}"/>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84" name="Rectangle 45">
            <a:extLst>
              <a:ext uri="{FF2B5EF4-FFF2-40B4-BE49-F238E27FC236}">
                <a16:creationId xmlns:a16="http://schemas.microsoft.com/office/drawing/2014/main" id="{4FEFFD57-E838-484F-AF3E-2AE4A68A5D54}"/>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85" name="Rectangle 46">
            <a:extLst>
              <a:ext uri="{FF2B5EF4-FFF2-40B4-BE49-F238E27FC236}">
                <a16:creationId xmlns:a16="http://schemas.microsoft.com/office/drawing/2014/main" id="{C10FBA1F-361E-43BA-A327-B0AB3AA19E81}"/>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53286" name="Rectangle 47">
            <a:extLst>
              <a:ext uri="{FF2B5EF4-FFF2-40B4-BE49-F238E27FC236}">
                <a16:creationId xmlns:a16="http://schemas.microsoft.com/office/drawing/2014/main" id="{5A538067-D987-40B2-AB22-4AF7232AC646}"/>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87" name="Rectangle 48">
            <a:extLst>
              <a:ext uri="{FF2B5EF4-FFF2-40B4-BE49-F238E27FC236}">
                <a16:creationId xmlns:a16="http://schemas.microsoft.com/office/drawing/2014/main" id="{98DCC272-A050-48FD-A854-9F9EFBBE502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88" name="Rectangle 49">
            <a:extLst>
              <a:ext uri="{FF2B5EF4-FFF2-40B4-BE49-F238E27FC236}">
                <a16:creationId xmlns:a16="http://schemas.microsoft.com/office/drawing/2014/main" id="{C3FCC4D4-7BA3-4839-8609-1601CA873DC7}"/>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89" name="Rectangle 50">
            <a:extLst>
              <a:ext uri="{FF2B5EF4-FFF2-40B4-BE49-F238E27FC236}">
                <a16:creationId xmlns:a16="http://schemas.microsoft.com/office/drawing/2014/main" id="{9FCA374B-395F-4A00-8593-565EC6901E9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90" name="Rectangle 51">
            <a:extLst>
              <a:ext uri="{FF2B5EF4-FFF2-40B4-BE49-F238E27FC236}">
                <a16:creationId xmlns:a16="http://schemas.microsoft.com/office/drawing/2014/main" id="{740616B5-C146-44D3-9D44-0E084DC40A8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91" name="Rectangle 52">
            <a:extLst>
              <a:ext uri="{FF2B5EF4-FFF2-40B4-BE49-F238E27FC236}">
                <a16:creationId xmlns:a16="http://schemas.microsoft.com/office/drawing/2014/main" id="{9A09913E-34DF-4483-B173-9C483A95E73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92" name="Rectangle 53">
            <a:extLst>
              <a:ext uri="{FF2B5EF4-FFF2-40B4-BE49-F238E27FC236}">
                <a16:creationId xmlns:a16="http://schemas.microsoft.com/office/drawing/2014/main" id="{3496C1DD-854A-477A-9B9A-1B2AFB357DE4}"/>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93" name="Rectangle 54">
            <a:extLst>
              <a:ext uri="{FF2B5EF4-FFF2-40B4-BE49-F238E27FC236}">
                <a16:creationId xmlns:a16="http://schemas.microsoft.com/office/drawing/2014/main" id="{577B8EA8-6B5E-4E0D-9A57-5ECAF8BCD0BB}"/>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94" name="Rectangle 55">
            <a:extLst>
              <a:ext uri="{FF2B5EF4-FFF2-40B4-BE49-F238E27FC236}">
                <a16:creationId xmlns:a16="http://schemas.microsoft.com/office/drawing/2014/main" id="{2D494B6C-3372-4153-821F-5E5498A63ED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95" name="Rectangle 56">
            <a:extLst>
              <a:ext uri="{FF2B5EF4-FFF2-40B4-BE49-F238E27FC236}">
                <a16:creationId xmlns:a16="http://schemas.microsoft.com/office/drawing/2014/main" id="{167E571C-B58B-44ED-B2CE-168B90D60F98}"/>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96" name="Segnaposto numero diapositiva 56">
            <a:extLst>
              <a:ext uri="{FF2B5EF4-FFF2-40B4-BE49-F238E27FC236}">
                <a16:creationId xmlns:a16="http://schemas.microsoft.com/office/drawing/2014/main" id="{3E7A9605-2927-41A2-8CE5-F219F4C5EA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F06A7B1-C18F-4EEE-AFA3-D43C9733BD55}" type="slidenum">
              <a:rPr lang="it-IT" altLang="it-IT" sz="1400"/>
              <a:pPr eaLnBrk="1" hangingPunct="1"/>
              <a:t>61</a:t>
            </a:fld>
            <a:endParaRPr lang="it-IT" altLang="it-IT" sz="1400"/>
          </a:p>
        </p:txBody>
      </p:sp>
      <p:sp>
        <p:nvSpPr>
          <p:cNvPr id="53298" name="Rettangolo 60">
            <a:extLst>
              <a:ext uri="{FF2B5EF4-FFF2-40B4-BE49-F238E27FC236}">
                <a16:creationId xmlns:a16="http://schemas.microsoft.com/office/drawing/2014/main" id="{06AE54AE-82A5-4B36-A12A-041A1F292FC3}"/>
              </a:ext>
            </a:extLst>
          </p:cNvPr>
          <p:cNvSpPr>
            <a:spLocks noChangeArrowheads="1"/>
          </p:cNvSpPr>
          <p:nvPr/>
        </p:nvSpPr>
        <p:spPr bwMode="auto">
          <a:xfrm>
            <a:off x="3995738" y="0"/>
            <a:ext cx="206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a:t>Velivoli a getto</a:t>
            </a:r>
            <a:endParaRPr lang="it-IT" altLang="it-IT"/>
          </a:p>
        </p:txBody>
      </p:sp>
      <p:sp>
        <p:nvSpPr>
          <p:cNvPr id="53299" name="Rettangolo 69">
            <a:extLst>
              <a:ext uri="{FF2B5EF4-FFF2-40B4-BE49-F238E27FC236}">
                <a16:creationId xmlns:a16="http://schemas.microsoft.com/office/drawing/2014/main" id="{339BFCA7-04F8-4093-8FAA-7544DCF0BF27}"/>
              </a:ext>
            </a:extLst>
          </p:cNvPr>
          <p:cNvSpPr>
            <a:spLocks noChangeArrowheads="1"/>
          </p:cNvSpPr>
          <p:nvPr/>
        </p:nvSpPr>
        <p:spPr bwMode="auto">
          <a:xfrm>
            <a:off x="34925" y="836613"/>
            <a:ext cx="604996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Ovviamente, anche nel caso di velivolo a getto, posso calcolare </a:t>
            </a:r>
          </a:p>
          <a:p>
            <a:pPr algn="just" eaLnBrk="1" hangingPunct="1"/>
            <a:r>
              <a:rPr lang="it-IT" altLang="it-IT" sz="1800"/>
              <a:t>il max RC a due quote e poi per estrapolazione trovare la quota di tangenza (sia teorica che pratica).</a:t>
            </a:r>
          </a:p>
          <a:p>
            <a:pPr algn="just" eaLnBrk="1" hangingPunct="1"/>
            <a:r>
              <a:rPr lang="it-IT" altLang="it-IT" sz="1800"/>
              <a:t>Ovviamente, nei calcoli, come detto, assumiamo sempre il punto E come velocità alla quale fare i calcoli e dove il jet avrà massimo rateo di salita.</a:t>
            </a:r>
          </a:p>
          <a:p>
            <a:pPr algn="just" eaLnBrk="1" hangingPunct="1"/>
            <a:r>
              <a:rPr lang="it-IT" altLang="it-IT" sz="1800"/>
              <a:t>ESEMPIO : </a:t>
            </a:r>
            <a:r>
              <a:rPr lang="it-IT" altLang="it-IT" sz="1800" b="1"/>
              <a:t>Velivolo MD80</a:t>
            </a:r>
          </a:p>
        </p:txBody>
      </p:sp>
      <p:sp>
        <p:nvSpPr>
          <p:cNvPr id="53300" name="Rettangolo 62">
            <a:extLst>
              <a:ext uri="{FF2B5EF4-FFF2-40B4-BE49-F238E27FC236}">
                <a16:creationId xmlns:a16="http://schemas.microsoft.com/office/drawing/2014/main" id="{672482CF-408D-42A1-BF0A-87FA551AA48F}"/>
              </a:ext>
            </a:extLst>
          </p:cNvPr>
          <p:cNvSpPr>
            <a:spLocks noChangeArrowheads="1"/>
          </p:cNvSpPr>
          <p:nvPr/>
        </p:nvSpPr>
        <p:spPr bwMode="auto">
          <a:xfrm>
            <a:off x="179388" y="404813"/>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Estrapolazione </a:t>
            </a:r>
            <a:endParaRPr lang="it-IT" altLang="it-IT" sz="2000" b="1" u="sng"/>
          </a:p>
        </p:txBody>
      </p:sp>
      <p:graphicFrame>
        <p:nvGraphicFramePr>
          <p:cNvPr id="53250" name="Object 9">
            <a:extLst>
              <a:ext uri="{FF2B5EF4-FFF2-40B4-BE49-F238E27FC236}">
                <a16:creationId xmlns:a16="http://schemas.microsoft.com/office/drawing/2014/main" id="{47F19D73-1D37-41DB-9851-2260293A85B8}"/>
              </a:ext>
            </a:extLst>
          </p:cNvPr>
          <p:cNvGraphicFramePr>
            <a:graphicFrameLocks noChangeAspect="1"/>
          </p:cNvGraphicFramePr>
          <p:nvPr/>
        </p:nvGraphicFramePr>
        <p:xfrm>
          <a:off x="250825" y="5091113"/>
          <a:ext cx="4281488" cy="641350"/>
        </p:xfrm>
        <a:graphic>
          <a:graphicData uri="http://schemas.openxmlformats.org/presentationml/2006/ole">
            <mc:AlternateContent xmlns:mc="http://schemas.openxmlformats.org/markup-compatibility/2006">
              <mc:Choice xmlns:v="urn:schemas-microsoft-com:vml" Requires="v">
                <p:oleObj spid="_x0000_s53328" name="Vergelijking" r:id="rId3" imgW="2768400" imgH="419040" progId="Equation.3">
                  <p:embed/>
                </p:oleObj>
              </mc:Choice>
              <mc:Fallback>
                <p:oleObj name="Vergelijking" r:id="rId3" imgW="2768400" imgH="41904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5091113"/>
                        <a:ext cx="4281488" cy="6413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1" name="Connettore 1 60">
            <a:extLst>
              <a:ext uri="{FF2B5EF4-FFF2-40B4-BE49-F238E27FC236}">
                <a16:creationId xmlns:a16="http://schemas.microsoft.com/office/drawing/2014/main" id="{941FC368-7A30-41E7-AF70-A388E6413BB9}"/>
              </a:ext>
            </a:extLst>
          </p:cNvPr>
          <p:cNvCxnSpPr/>
          <p:nvPr/>
        </p:nvCxnSpPr>
        <p:spPr>
          <a:xfrm>
            <a:off x="6143625" y="401638"/>
            <a:ext cx="2000250" cy="1857375"/>
          </a:xfrm>
          <a:prstGeom prst="line">
            <a:avLst/>
          </a:prstGeom>
        </p:spPr>
        <p:style>
          <a:lnRef idx="1">
            <a:schemeClr val="dk1"/>
          </a:lnRef>
          <a:fillRef idx="0">
            <a:schemeClr val="dk1"/>
          </a:fillRef>
          <a:effectRef idx="0">
            <a:schemeClr val="dk1"/>
          </a:effectRef>
          <a:fontRef idx="minor">
            <a:schemeClr val="tx1"/>
          </a:fontRef>
        </p:style>
      </p:cxnSp>
      <p:cxnSp>
        <p:nvCxnSpPr>
          <p:cNvPr id="62" name="Connettore 2 61">
            <a:extLst>
              <a:ext uri="{FF2B5EF4-FFF2-40B4-BE49-F238E27FC236}">
                <a16:creationId xmlns:a16="http://schemas.microsoft.com/office/drawing/2014/main" id="{8043B0AA-13D7-4983-B60E-BDF6047956C5}"/>
              </a:ext>
            </a:extLst>
          </p:cNvPr>
          <p:cNvCxnSpPr/>
          <p:nvPr/>
        </p:nvCxnSpPr>
        <p:spPr>
          <a:xfrm rot="5400000" flipH="1" flipV="1">
            <a:off x="5072857" y="1186656"/>
            <a:ext cx="2286000" cy="1587"/>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63" name="Connettore 2 62">
            <a:extLst>
              <a:ext uri="{FF2B5EF4-FFF2-40B4-BE49-F238E27FC236}">
                <a16:creationId xmlns:a16="http://schemas.microsoft.com/office/drawing/2014/main" id="{D9C20DE8-8221-4BC3-84FF-93E1C81FE071}"/>
              </a:ext>
            </a:extLst>
          </p:cNvPr>
          <p:cNvCxnSpPr/>
          <p:nvPr/>
        </p:nvCxnSpPr>
        <p:spPr>
          <a:xfrm flipV="1">
            <a:off x="6143625" y="2259013"/>
            <a:ext cx="2643188" cy="9525"/>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64" name="Ovale 63">
            <a:extLst>
              <a:ext uri="{FF2B5EF4-FFF2-40B4-BE49-F238E27FC236}">
                <a16:creationId xmlns:a16="http://schemas.microsoft.com/office/drawing/2014/main" id="{BD47AEB1-7943-4670-BC0D-09E72D68556C}"/>
              </a:ext>
            </a:extLst>
          </p:cNvPr>
          <p:cNvSpPr/>
          <p:nvPr/>
        </p:nvSpPr>
        <p:spPr>
          <a:xfrm>
            <a:off x="6858000" y="104457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5" name="Ovale 64">
            <a:extLst>
              <a:ext uri="{FF2B5EF4-FFF2-40B4-BE49-F238E27FC236}">
                <a16:creationId xmlns:a16="http://schemas.microsoft.com/office/drawing/2014/main" id="{351CA30C-07B3-4AFB-A290-1D7F14BD6584}"/>
              </a:ext>
            </a:extLst>
          </p:cNvPr>
          <p:cNvSpPr/>
          <p:nvPr/>
        </p:nvSpPr>
        <p:spPr>
          <a:xfrm>
            <a:off x="8143875" y="2259013"/>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3306" name="CasellaDiTesto 75">
            <a:extLst>
              <a:ext uri="{FF2B5EF4-FFF2-40B4-BE49-F238E27FC236}">
                <a16:creationId xmlns:a16="http://schemas.microsoft.com/office/drawing/2014/main" id="{F358EA78-6786-462A-8B24-332E69F423A3}"/>
              </a:ext>
            </a:extLst>
          </p:cNvPr>
          <p:cNvSpPr txBox="1">
            <a:spLocks noChangeArrowheads="1"/>
          </p:cNvSpPr>
          <p:nvPr/>
        </p:nvSpPr>
        <p:spPr bwMode="auto">
          <a:xfrm>
            <a:off x="8482013" y="2259013"/>
            <a:ext cx="733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RC_max</a:t>
            </a:r>
          </a:p>
        </p:txBody>
      </p:sp>
      <p:sp>
        <p:nvSpPr>
          <p:cNvPr id="53307" name="CasellaDiTesto 77">
            <a:extLst>
              <a:ext uri="{FF2B5EF4-FFF2-40B4-BE49-F238E27FC236}">
                <a16:creationId xmlns:a16="http://schemas.microsoft.com/office/drawing/2014/main" id="{8CB58589-2F4C-4472-9871-7F43EA2F8B6D}"/>
              </a:ext>
            </a:extLst>
          </p:cNvPr>
          <p:cNvSpPr txBox="1">
            <a:spLocks noChangeArrowheads="1"/>
          </p:cNvSpPr>
          <p:nvPr/>
        </p:nvSpPr>
        <p:spPr bwMode="auto">
          <a:xfrm>
            <a:off x="5929313" y="-26988"/>
            <a:ext cx="254000" cy="27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cxnSp>
        <p:nvCxnSpPr>
          <p:cNvPr id="68" name="Connettore 1 67">
            <a:extLst>
              <a:ext uri="{FF2B5EF4-FFF2-40B4-BE49-F238E27FC236}">
                <a16:creationId xmlns:a16="http://schemas.microsoft.com/office/drawing/2014/main" id="{741A9797-2F4A-4323-82C0-7922AA20883B}"/>
              </a:ext>
            </a:extLst>
          </p:cNvPr>
          <p:cNvCxnSpPr/>
          <p:nvPr/>
        </p:nvCxnSpPr>
        <p:spPr>
          <a:xfrm>
            <a:off x="6215063" y="401638"/>
            <a:ext cx="1500187" cy="1587"/>
          </a:xfrm>
          <a:prstGeom prst="line">
            <a:avLst/>
          </a:prstGeom>
        </p:spPr>
        <p:style>
          <a:lnRef idx="1">
            <a:schemeClr val="accent1"/>
          </a:lnRef>
          <a:fillRef idx="0">
            <a:schemeClr val="accent1"/>
          </a:fillRef>
          <a:effectRef idx="0">
            <a:schemeClr val="accent1"/>
          </a:effectRef>
          <a:fontRef idx="minor">
            <a:schemeClr val="tx1"/>
          </a:fontRef>
        </p:style>
      </p:cxnSp>
      <p:sp>
        <p:nvSpPr>
          <p:cNvPr id="53309" name="CasellaDiTesto 80">
            <a:extLst>
              <a:ext uri="{FF2B5EF4-FFF2-40B4-BE49-F238E27FC236}">
                <a16:creationId xmlns:a16="http://schemas.microsoft.com/office/drawing/2014/main" id="{39FF9574-17C5-43E1-986B-F62ECBE37F4E}"/>
              </a:ext>
            </a:extLst>
          </p:cNvPr>
          <p:cNvSpPr txBox="1">
            <a:spLocks noChangeArrowheads="1"/>
          </p:cNvSpPr>
          <p:nvPr/>
        </p:nvSpPr>
        <p:spPr bwMode="auto">
          <a:xfrm>
            <a:off x="7000875" y="187325"/>
            <a:ext cx="16144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Ztt (quota tang teorica)</a:t>
            </a:r>
          </a:p>
        </p:txBody>
      </p:sp>
      <p:cxnSp>
        <p:nvCxnSpPr>
          <p:cNvPr id="70" name="Connettore 1 69">
            <a:extLst>
              <a:ext uri="{FF2B5EF4-FFF2-40B4-BE49-F238E27FC236}">
                <a16:creationId xmlns:a16="http://schemas.microsoft.com/office/drawing/2014/main" id="{EE538BA9-C7FD-4A6E-9A42-29FE3262DFEC}"/>
              </a:ext>
            </a:extLst>
          </p:cNvPr>
          <p:cNvCxnSpPr/>
          <p:nvPr/>
        </p:nvCxnSpPr>
        <p:spPr>
          <a:xfrm>
            <a:off x="6367463" y="614363"/>
            <a:ext cx="1500187"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Connettore 1 70">
            <a:extLst>
              <a:ext uri="{FF2B5EF4-FFF2-40B4-BE49-F238E27FC236}">
                <a16:creationId xmlns:a16="http://schemas.microsoft.com/office/drawing/2014/main" id="{9C9B6AB8-FFD4-4FAC-932C-E360B91709DA}"/>
              </a:ext>
            </a:extLst>
          </p:cNvPr>
          <p:cNvCxnSpPr/>
          <p:nvPr/>
        </p:nvCxnSpPr>
        <p:spPr>
          <a:xfrm rot="5400000">
            <a:off x="5466556" y="1437482"/>
            <a:ext cx="1927225"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3312" name="CasellaDiTesto 86">
            <a:extLst>
              <a:ext uri="{FF2B5EF4-FFF2-40B4-BE49-F238E27FC236}">
                <a16:creationId xmlns:a16="http://schemas.microsoft.com/office/drawing/2014/main" id="{A4C5EB89-4162-48D3-A6B6-59F23573DF0E}"/>
              </a:ext>
            </a:extLst>
          </p:cNvPr>
          <p:cNvSpPr txBox="1">
            <a:spLocks noChangeArrowheads="1"/>
          </p:cNvSpPr>
          <p:nvPr/>
        </p:nvSpPr>
        <p:spPr bwMode="auto">
          <a:xfrm>
            <a:off x="7153275" y="554038"/>
            <a:ext cx="1647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Ztp (quota tang pratica)</a:t>
            </a:r>
          </a:p>
        </p:txBody>
      </p:sp>
      <p:sp>
        <p:nvSpPr>
          <p:cNvPr id="53313" name="CasellaDiTesto 87">
            <a:extLst>
              <a:ext uri="{FF2B5EF4-FFF2-40B4-BE49-F238E27FC236}">
                <a16:creationId xmlns:a16="http://schemas.microsoft.com/office/drawing/2014/main" id="{ED06D20E-9685-41A4-B49F-49FC2735AF60}"/>
              </a:ext>
            </a:extLst>
          </p:cNvPr>
          <p:cNvSpPr txBox="1">
            <a:spLocks noChangeArrowheads="1"/>
          </p:cNvSpPr>
          <p:nvPr/>
        </p:nvSpPr>
        <p:spPr bwMode="auto">
          <a:xfrm>
            <a:off x="6143625" y="2401888"/>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0.5 m/s</a:t>
            </a:r>
          </a:p>
        </p:txBody>
      </p:sp>
      <p:cxnSp>
        <p:nvCxnSpPr>
          <p:cNvPr id="74" name="Connettore 1 73">
            <a:extLst>
              <a:ext uri="{FF2B5EF4-FFF2-40B4-BE49-F238E27FC236}">
                <a16:creationId xmlns:a16="http://schemas.microsoft.com/office/drawing/2014/main" id="{5EDFA63B-CE11-4B28-BF4B-9F5764008AA0}"/>
              </a:ext>
            </a:extLst>
          </p:cNvPr>
          <p:cNvCxnSpPr/>
          <p:nvPr/>
        </p:nvCxnSpPr>
        <p:spPr>
          <a:xfrm rot="5400000">
            <a:off x="6071394" y="1681957"/>
            <a:ext cx="1709737" cy="635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3315" name="CasellaDiTesto 93">
            <a:extLst>
              <a:ext uri="{FF2B5EF4-FFF2-40B4-BE49-F238E27FC236}">
                <a16:creationId xmlns:a16="http://schemas.microsoft.com/office/drawing/2014/main" id="{82BA6335-4280-48E5-A45B-B5C50C6A3CA4}"/>
              </a:ext>
            </a:extLst>
          </p:cNvPr>
          <p:cNvSpPr txBox="1">
            <a:spLocks noChangeArrowheads="1"/>
          </p:cNvSpPr>
          <p:nvPr/>
        </p:nvSpPr>
        <p:spPr bwMode="auto">
          <a:xfrm>
            <a:off x="6786563" y="2473325"/>
            <a:ext cx="768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Rcmax_z</a:t>
            </a:r>
          </a:p>
        </p:txBody>
      </p:sp>
      <p:cxnSp>
        <p:nvCxnSpPr>
          <p:cNvPr id="76" name="Connettore 1 75">
            <a:extLst>
              <a:ext uri="{FF2B5EF4-FFF2-40B4-BE49-F238E27FC236}">
                <a16:creationId xmlns:a16="http://schemas.microsoft.com/office/drawing/2014/main" id="{B1E53733-91AE-4E63-9290-DE460D5C1897}"/>
              </a:ext>
            </a:extLst>
          </p:cNvPr>
          <p:cNvCxnSpPr/>
          <p:nvPr/>
        </p:nvCxnSpPr>
        <p:spPr>
          <a:xfrm>
            <a:off x="6643688" y="1044575"/>
            <a:ext cx="1714500"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3317" name="CasellaDiTesto 100">
            <a:extLst>
              <a:ext uri="{FF2B5EF4-FFF2-40B4-BE49-F238E27FC236}">
                <a16:creationId xmlns:a16="http://schemas.microsoft.com/office/drawing/2014/main" id="{452A9521-45F9-4E5B-A56F-CA1C26D5777C}"/>
              </a:ext>
            </a:extLst>
          </p:cNvPr>
          <p:cNvSpPr txBox="1">
            <a:spLocks noChangeArrowheads="1"/>
          </p:cNvSpPr>
          <p:nvPr/>
        </p:nvSpPr>
        <p:spPr bwMode="auto">
          <a:xfrm>
            <a:off x="7643813" y="1044575"/>
            <a:ext cx="25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53318" name="CasellaDiTesto 101">
            <a:extLst>
              <a:ext uri="{FF2B5EF4-FFF2-40B4-BE49-F238E27FC236}">
                <a16:creationId xmlns:a16="http://schemas.microsoft.com/office/drawing/2014/main" id="{4B591CFC-AC83-4661-B630-28E496A7A9EA}"/>
              </a:ext>
            </a:extLst>
          </p:cNvPr>
          <p:cNvSpPr txBox="1">
            <a:spLocks noChangeArrowheads="1"/>
          </p:cNvSpPr>
          <p:nvPr/>
        </p:nvSpPr>
        <p:spPr bwMode="auto">
          <a:xfrm>
            <a:off x="7724775" y="2259013"/>
            <a:ext cx="776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Rcmax_0</a:t>
            </a:r>
          </a:p>
          <a:p>
            <a:pPr eaLnBrk="1" hangingPunct="1"/>
            <a:r>
              <a:rPr lang="it-IT" altLang="it-IT" sz="1200"/>
              <a:t>(@ S/L)</a:t>
            </a:r>
          </a:p>
        </p:txBody>
      </p:sp>
      <p:sp>
        <p:nvSpPr>
          <p:cNvPr id="53319" name="Rettangolo 78">
            <a:extLst>
              <a:ext uri="{FF2B5EF4-FFF2-40B4-BE49-F238E27FC236}">
                <a16:creationId xmlns:a16="http://schemas.microsoft.com/office/drawing/2014/main" id="{9DE15FB4-1C4F-4FB5-A44B-3CAB175BC61E}"/>
              </a:ext>
            </a:extLst>
          </p:cNvPr>
          <p:cNvSpPr>
            <a:spLocks noChangeArrowheads="1"/>
          </p:cNvSpPr>
          <p:nvPr/>
        </p:nvSpPr>
        <p:spPr bwMode="auto">
          <a:xfrm>
            <a:off x="250825" y="5732463"/>
            <a:ext cx="87137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Ricordiamo solamente  che, a rigore, la spinta di un motore turbofan, soprattutto alle basse quote, non è costante con la velocità, ma segue l’andamento visto nel cap. 6.</a:t>
            </a:r>
          </a:p>
        </p:txBody>
      </p:sp>
      <p:pic>
        <p:nvPicPr>
          <p:cNvPr id="53320" name="Picture 17">
            <a:extLst>
              <a:ext uri="{FF2B5EF4-FFF2-40B4-BE49-F238E27FC236}">
                <a16:creationId xmlns:a16="http://schemas.microsoft.com/office/drawing/2014/main" id="{116C1D42-6941-40B2-ABD6-7C0293210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4663" y="2852738"/>
            <a:ext cx="3589337"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21" name="Rettangolo 81">
            <a:extLst>
              <a:ext uri="{FF2B5EF4-FFF2-40B4-BE49-F238E27FC236}">
                <a16:creationId xmlns:a16="http://schemas.microsoft.com/office/drawing/2014/main" id="{5BCE4A57-56FD-4B68-ADEC-F10CC248141D}"/>
              </a:ext>
            </a:extLst>
          </p:cNvPr>
          <p:cNvSpPr>
            <a:spLocks noChangeArrowheads="1"/>
          </p:cNvSpPr>
          <p:nvPr/>
        </p:nvSpPr>
        <p:spPr bwMode="auto">
          <a:xfrm>
            <a:off x="0" y="2852738"/>
            <a:ext cx="55832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W=63500 Kg    S=112 m^2    b=33m   Cdo=0.020  e=0.80</a:t>
            </a:r>
          </a:p>
          <a:p>
            <a:pPr eaLnBrk="1" hangingPunct="1"/>
            <a:r>
              <a:rPr lang="it-IT" altLang="it-IT" sz="1800"/>
              <a:t>To=2 x 9072 Kg=18144 Kg </a:t>
            </a:r>
          </a:p>
        </p:txBody>
      </p:sp>
      <p:sp>
        <p:nvSpPr>
          <p:cNvPr id="53322" name="Rettangolo 82">
            <a:extLst>
              <a:ext uri="{FF2B5EF4-FFF2-40B4-BE49-F238E27FC236}">
                <a16:creationId xmlns:a16="http://schemas.microsoft.com/office/drawing/2014/main" id="{C416F821-F43E-425D-BFE6-5BAD6D4DC129}"/>
              </a:ext>
            </a:extLst>
          </p:cNvPr>
          <p:cNvSpPr>
            <a:spLocks noChangeArrowheads="1"/>
          </p:cNvSpPr>
          <p:nvPr/>
        </p:nvSpPr>
        <p:spPr bwMode="auto">
          <a:xfrm>
            <a:off x="107950" y="3500438"/>
            <a:ext cx="1189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u="sng"/>
              <a:t>Quota S/L </a:t>
            </a:r>
          </a:p>
        </p:txBody>
      </p:sp>
      <p:sp>
        <p:nvSpPr>
          <p:cNvPr id="53323" name="Rettangolo 83">
            <a:extLst>
              <a:ext uri="{FF2B5EF4-FFF2-40B4-BE49-F238E27FC236}">
                <a16:creationId xmlns:a16="http://schemas.microsoft.com/office/drawing/2014/main" id="{5D7789B7-B79D-467A-A144-9D2FB70CB52D}"/>
              </a:ext>
            </a:extLst>
          </p:cNvPr>
          <p:cNvSpPr>
            <a:spLocks noChangeArrowheads="1"/>
          </p:cNvSpPr>
          <p:nvPr/>
        </p:nvSpPr>
        <p:spPr bwMode="auto">
          <a:xfrm>
            <a:off x="179388" y="3860800"/>
            <a:ext cx="5400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Il massimo RC viene valutato ad una velocità pari a quella del punto E (massima efficienza)  perché per il velivolo a getto graficamente sembra essere la velocità alla quale è massimo l’eccesso di potenza. </a:t>
            </a:r>
          </a:p>
        </p:txBody>
      </p:sp>
      <p:sp>
        <p:nvSpPr>
          <p:cNvPr id="77" name="Segnaposto piè di pagina 4">
            <a:extLst>
              <a:ext uri="{FF2B5EF4-FFF2-40B4-BE49-F238E27FC236}">
                <a16:creationId xmlns:a16="http://schemas.microsoft.com/office/drawing/2014/main" id="{D7975609-E5A4-493A-90BB-24780E9E8A6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7" name="Rectangle 2">
            <a:extLst>
              <a:ext uri="{FF2B5EF4-FFF2-40B4-BE49-F238E27FC236}">
                <a16:creationId xmlns:a16="http://schemas.microsoft.com/office/drawing/2014/main" id="{3AC2EEE6-5ADD-4101-9B49-EA75A8DF55C7}"/>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54288" name="Rectangle 3">
            <a:extLst>
              <a:ext uri="{FF2B5EF4-FFF2-40B4-BE49-F238E27FC236}">
                <a16:creationId xmlns:a16="http://schemas.microsoft.com/office/drawing/2014/main" id="{221199CD-B1B7-4092-83DE-D9BEDD59ECB1}"/>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9" name="Rectangle 4">
            <a:extLst>
              <a:ext uri="{FF2B5EF4-FFF2-40B4-BE49-F238E27FC236}">
                <a16:creationId xmlns:a16="http://schemas.microsoft.com/office/drawing/2014/main" id="{A92BA81C-BC0E-4FF3-A376-7F099AB8437D}"/>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0" name="Rectangle 5">
            <a:extLst>
              <a:ext uri="{FF2B5EF4-FFF2-40B4-BE49-F238E27FC236}">
                <a16:creationId xmlns:a16="http://schemas.microsoft.com/office/drawing/2014/main" id="{F62ED6C2-FD0D-4B93-A77F-995702632560}"/>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1" name="Rectangle 6">
            <a:extLst>
              <a:ext uri="{FF2B5EF4-FFF2-40B4-BE49-F238E27FC236}">
                <a16:creationId xmlns:a16="http://schemas.microsoft.com/office/drawing/2014/main" id="{8D8ABDB8-B685-454A-83A3-E966A369CD9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2" name="Rectangle 7">
            <a:extLst>
              <a:ext uri="{FF2B5EF4-FFF2-40B4-BE49-F238E27FC236}">
                <a16:creationId xmlns:a16="http://schemas.microsoft.com/office/drawing/2014/main" id="{CB88F1E6-7760-497C-AA09-17110E4E6A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3" name="Rectangle 8">
            <a:extLst>
              <a:ext uri="{FF2B5EF4-FFF2-40B4-BE49-F238E27FC236}">
                <a16:creationId xmlns:a16="http://schemas.microsoft.com/office/drawing/2014/main" id="{9F43F8E1-CBB1-44F8-A314-06259206FD8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4" name="Rectangle 9">
            <a:extLst>
              <a:ext uri="{FF2B5EF4-FFF2-40B4-BE49-F238E27FC236}">
                <a16:creationId xmlns:a16="http://schemas.microsoft.com/office/drawing/2014/main" id="{93C1FF01-DE87-4A0D-9E9D-BFEB2B31FC1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5" name="Rectangle 10">
            <a:extLst>
              <a:ext uri="{FF2B5EF4-FFF2-40B4-BE49-F238E27FC236}">
                <a16:creationId xmlns:a16="http://schemas.microsoft.com/office/drawing/2014/main" id="{0096C5EE-C38E-4086-A828-51DB1C93222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6" name="Rectangle 11">
            <a:extLst>
              <a:ext uri="{FF2B5EF4-FFF2-40B4-BE49-F238E27FC236}">
                <a16:creationId xmlns:a16="http://schemas.microsoft.com/office/drawing/2014/main" id="{8D51E0A2-3F4A-4E4A-9253-B7D4059FA9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7" name="Rectangle 12">
            <a:extLst>
              <a:ext uri="{FF2B5EF4-FFF2-40B4-BE49-F238E27FC236}">
                <a16:creationId xmlns:a16="http://schemas.microsoft.com/office/drawing/2014/main" id="{DDE396D7-AC9E-4F6A-9ECF-C5184B8EF60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8" name="Rectangle 13">
            <a:extLst>
              <a:ext uri="{FF2B5EF4-FFF2-40B4-BE49-F238E27FC236}">
                <a16:creationId xmlns:a16="http://schemas.microsoft.com/office/drawing/2014/main" id="{359D046C-FD04-4F92-BA91-62241A8B039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9" name="Rectangle 14">
            <a:extLst>
              <a:ext uri="{FF2B5EF4-FFF2-40B4-BE49-F238E27FC236}">
                <a16:creationId xmlns:a16="http://schemas.microsoft.com/office/drawing/2014/main" id="{9A14F441-9003-426E-8973-53E8AEBBAB2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0" name="Rectangle 15">
            <a:extLst>
              <a:ext uri="{FF2B5EF4-FFF2-40B4-BE49-F238E27FC236}">
                <a16:creationId xmlns:a16="http://schemas.microsoft.com/office/drawing/2014/main" id="{C3D92952-9834-4C1E-BE7F-AC5145F533AF}"/>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1" name="Rectangle 16">
            <a:extLst>
              <a:ext uri="{FF2B5EF4-FFF2-40B4-BE49-F238E27FC236}">
                <a16:creationId xmlns:a16="http://schemas.microsoft.com/office/drawing/2014/main" id="{5E8F1005-B43D-4CDE-B54E-B0CBB8261FC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2" name="Rectangle 17">
            <a:extLst>
              <a:ext uri="{FF2B5EF4-FFF2-40B4-BE49-F238E27FC236}">
                <a16:creationId xmlns:a16="http://schemas.microsoft.com/office/drawing/2014/main" id="{EC70928C-7990-466C-A0B4-E1A0705C176C}"/>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3" name="Rectangle 18">
            <a:extLst>
              <a:ext uri="{FF2B5EF4-FFF2-40B4-BE49-F238E27FC236}">
                <a16:creationId xmlns:a16="http://schemas.microsoft.com/office/drawing/2014/main" id="{2740B2B9-F6BF-4A32-A579-C4EA306A26D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4" name="Rectangle 19">
            <a:extLst>
              <a:ext uri="{FF2B5EF4-FFF2-40B4-BE49-F238E27FC236}">
                <a16:creationId xmlns:a16="http://schemas.microsoft.com/office/drawing/2014/main" id="{019CB28A-5659-45B1-8E0B-25A39381FD0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5" name="Rectangle 20">
            <a:extLst>
              <a:ext uri="{FF2B5EF4-FFF2-40B4-BE49-F238E27FC236}">
                <a16:creationId xmlns:a16="http://schemas.microsoft.com/office/drawing/2014/main" id="{55733D99-C5E8-41CE-95F1-993ADD2BB10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6" name="Rectangle 21">
            <a:extLst>
              <a:ext uri="{FF2B5EF4-FFF2-40B4-BE49-F238E27FC236}">
                <a16:creationId xmlns:a16="http://schemas.microsoft.com/office/drawing/2014/main" id="{DCB4234F-7BB4-4DB3-B43A-7DA8541303A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7" name="Rectangle 22">
            <a:extLst>
              <a:ext uri="{FF2B5EF4-FFF2-40B4-BE49-F238E27FC236}">
                <a16:creationId xmlns:a16="http://schemas.microsoft.com/office/drawing/2014/main" id="{85502794-0B2D-4F5B-A069-A3388C37484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8" name="Rectangle 23">
            <a:extLst>
              <a:ext uri="{FF2B5EF4-FFF2-40B4-BE49-F238E27FC236}">
                <a16:creationId xmlns:a16="http://schemas.microsoft.com/office/drawing/2014/main" id="{08C960F9-439C-415F-B857-A1EBCC18E34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09" name="Rectangle 24">
            <a:extLst>
              <a:ext uri="{FF2B5EF4-FFF2-40B4-BE49-F238E27FC236}">
                <a16:creationId xmlns:a16="http://schemas.microsoft.com/office/drawing/2014/main" id="{33BD3739-C95C-4ACD-93C5-A2BE57103A51}"/>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0" name="Rectangle 25">
            <a:extLst>
              <a:ext uri="{FF2B5EF4-FFF2-40B4-BE49-F238E27FC236}">
                <a16:creationId xmlns:a16="http://schemas.microsoft.com/office/drawing/2014/main" id="{22A7D47B-896D-4B50-9E15-B29C13B5B14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1" name="Rectangle 26">
            <a:extLst>
              <a:ext uri="{FF2B5EF4-FFF2-40B4-BE49-F238E27FC236}">
                <a16:creationId xmlns:a16="http://schemas.microsoft.com/office/drawing/2014/main" id="{5D7F2B0C-977C-40E1-9206-45FA24485382}"/>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2" name="Rectangle 27">
            <a:extLst>
              <a:ext uri="{FF2B5EF4-FFF2-40B4-BE49-F238E27FC236}">
                <a16:creationId xmlns:a16="http://schemas.microsoft.com/office/drawing/2014/main" id="{5B33034A-E624-4CF9-9308-417DB1BBEB6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3" name="Rectangle 28">
            <a:extLst>
              <a:ext uri="{FF2B5EF4-FFF2-40B4-BE49-F238E27FC236}">
                <a16:creationId xmlns:a16="http://schemas.microsoft.com/office/drawing/2014/main" id="{D6788DE9-C845-4B45-841C-F9E68F87E65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4" name="Rectangle 29">
            <a:extLst>
              <a:ext uri="{FF2B5EF4-FFF2-40B4-BE49-F238E27FC236}">
                <a16:creationId xmlns:a16="http://schemas.microsoft.com/office/drawing/2014/main" id="{A488C3C1-57EA-498F-8C30-8981F033629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5" name="Rectangle 30">
            <a:extLst>
              <a:ext uri="{FF2B5EF4-FFF2-40B4-BE49-F238E27FC236}">
                <a16:creationId xmlns:a16="http://schemas.microsoft.com/office/drawing/2014/main" id="{1B8D73D2-8D9E-4B9D-A34F-18E0CA86BCD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6" name="Rectangle 31">
            <a:extLst>
              <a:ext uri="{FF2B5EF4-FFF2-40B4-BE49-F238E27FC236}">
                <a16:creationId xmlns:a16="http://schemas.microsoft.com/office/drawing/2014/main" id="{67B26EE4-11F7-4941-B2F5-EF2E1920654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7" name="Rectangle 42">
            <a:extLst>
              <a:ext uri="{FF2B5EF4-FFF2-40B4-BE49-F238E27FC236}">
                <a16:creationId xmlns:a16="http://schemas.microsoft.com/office/drawing/2014/main" id="{947F7AD0-EDB3-428D-92B8-20920AC898F6}"/>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8" name="Rectangle 43">
            <a:extLst>
              <a:ext uri="{FF2B5EF4-FFF2-40B4-BE49-F238E27FC236}">
                <a16:creationId xmlns:a16="http://schemas.microsoft.com/office/drawing/2014/main" id="{0AE4CBA2-AD54-4557-A687-3E5A55F6AB7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19" name="Rectangle 44">
            <a:extLst>
              <a:ext uri="{FF2B5EF4-FFF2-40B4-BE49-F238E27FC236}">
                <a16:creationId xmlns:a16="http://schemas.microsoft.com/office/drawing/2014/main" id="{590BE439-19F4-4E15-A3DA-96BB1E6EA1C5}"/>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20" name="Rectangle 45">
            <a:extLst>
              <a:ext uri="{FF2B5EF4-FFF2-40B4-BE49-F238E27FC236}">
                <a16:creationId xmlns:a16="http://schemas.microsoft.com/office/drawing/2014/main" id="{70A1637D-F4A9-402E-8DF1-92F31336B304}"/>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21" name="Rectangle 46">
            <a:extLst>
              <a:ext uri="{FF2B5EF4-FFF2-40B4-BE49-F238E27FC236}">
                <a16:creationId xmlns:a16="http://schemas.microsoft.com/office/drawing/2014/main" id="{1CF5ACC8-7CFF-44C2-8E4E-7AB0E18CF5C2}"/>
              </a:ext>
            </a:extLst>
          </p:cNvPr>
          <p:cNvSpPr>
            <a:spLocks noChangeArrowheads="1"/>
          </p:cNvSpPr>
          <p:nvPr/>
        </p:nvSpPr>
        <p:spPr bwMode="auto">
          <a:xfrm>
            <a:off x="3859213" y="159385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54322" name="Rectangle 47">
            <a:extLst>
              <a:ext uri="{FF2B5EF4-FFF2-40B4-BE49-F238E27FC236}">
                <a16:creationId xmlns:a16="http://schemas.microsoft.com/office/drawing/2014/main" id="{AF8AD311-F572-4B87-9266-73DDACD3731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23" name="Rectangle 48">
            <a:extLst>
              <a:ext uri="{FF2B5EF4-FFF2-40B4-BE49-F238E27FC236}">
                <a16:creationId xmlns:a16="http://schemas.microsoft.com/office/drawing/2014/main" id="{4F641223-20BA-435C-BD2A-6C28503CC7A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24" name="Rectangle 49">
            <a:extLst>
              <a:ext uri="{FF2B5EF4-FFF2-40B4-BE49-F238E27FC236}">
                <a16:creationId xmlns:a16="http://schemas.microsoft.com/office/drawing/2014/main" id="{31F5DEE5-643B-45C6-9E38-FE3143C57855}"/>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25" name="Rectangle 50">
            <a:extLst>
              <a:ext uri="{FF2B5EF4-FFF2-40B4-BE49-F238E27FC236}">
                <a16:creationId xmlns:a16="http://schemas.microsoft.com/office/drawing/2014/main" id="{F4D49727-02B4-453E-BD95-0C339E837B6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26" name="Rectangle 51">
            <a:extLst>
              <a:ext uri="{FF2B5EF4-FFF2-40B4-BE49-F238E27FC236}">
                <a16:creationId xmlns:a16="http://schemas.microsoft.com/office/drawing/2014/main" id="{9C8E55F6-6D32-4598-ABFF-48DB27258AF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27" name="Rectangle 52">
            <a:extLst>
              <a:ext uri="{FF2B5EF4-FFF2-40B4-BE49-F238E27FC236}">
                <a16:creationId xmlns:a16="http://schemas.microsoft.com/office/drawing/2014/main" id="{20A092BE-4479-45D0-AEF9-3478DBB5E23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28" name="Rectangle 53">
            <a:extLst>
              <a:ext uri="{FF2B5EF4-FFF2-40B4-BE49-F238E27FC236}">
                <a16:creationId xmlns:a16="http://schemas.microsoft.com/office/drawing/2014/main" id="{DC9F6337-DA5A-461D-83F0-34354D771250}"/>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29" name="Rectangle 54">
            <a:extLst>
              <a:ext uri="{FF2B5EF4-FFF2-40B4-BE49-F238E27FC236}">
                <a16:creationId xmlns:a16="http://schemas.microsoft.com/office/drawing/2014/main" id="{9ECAF3DB-C103-4F52-A82C-514BCF7F43A7}"/>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30" name="Rectangle 55">
            <a:extLst>
              <a:ext uri="{FF2B5EF4-FFF2-40B4-BE49-F238E27FC236}">
                <a16:creationId xmlns:a16="http://schemas.microsoft.com/office/drawing/2014/main" id="{70062F25-9A16-4DFB-A58A-2CD85E4CA4B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31" name="Rectangle 56">
            <a:extLst>
              <a:ext uri="{FF2B5EF4-FFF2-40B4-BE49-F238E27FC236}">
                <a16:creationId xmlns:a16="http://schemas.microsoft.com/office/drawing/2014/main" id="{93650107-0B74-465D-9109-33CAB83285B2}"/>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332" name="Segnaposto numero diapositiva 56">
            <a:extLst>
              <a:ext uri="{FF2B5EF4-FFF2-40B4-BE49-F238E27FC236}">
                <a16:creationId xmlns:a16="http://schemas.microsoft.com/office/drawing/2014/main" id="{E048F506-1B48-44EA-97C8-06D48A499C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497D9FC-BAE1-46F1-A33E-A10F25736AFA}" type="slidenum">
              <a:rPr lang="it-IT" altLang="it-IT" sz="1400"/>
              <a:pPr eaLnBrk="1" hangingPunct="1"/>
              <a:t>62</a:t>
            </a:fld>
            <a:endParaRPr lang="it-IT" altLang="it-IT" sz="1400"/>
          </a:p>
        </p:txBody>
      </p:sp>
      <p:sp>
        <p:nvSpPr>
          <p:cNvPr id="54334" name="Rettangolo 60">
            <a:extLst>
              <a:ext uri="{FF2B5EF4-FFF2-40B4-BE49-F238E27FC236}">
                <a16:creationId xmlns:a16="http://schemas.microsoft.com/office/drawing/2014/main" id="{52223F3C-FA4B-4B37-84F1-91154A6228E9}"/>
              </a:ext>
            </a:extLst>
          </p:cNvPr>
          <p:cNvSpPr>
            <a:spLocks noChangeArrowheads="1"/>
          </p:cNvSpPr>
          <p:nvPr/>
        </p:nvSpPr>
        <p:spPr bwMode="auto">
          <a:xfrm>
            <a:off x="4225925" y="0"/>
            <a:ext cx="206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a:t>Velivoli a getto</a:t>
            </a:r>
            <a:endParaRPr lang="it-IT" altLang="it-IT"/>
          </a:p>
        </p:txBody>
      </p:sp>
      <p:sp>
        <p:nvSpPr>
          <p:cNvPr id="54335" name="Rettangolo 69">
            <a:extLst>
              <a:ext uri="{FF2B5EF4-FFF2-40B4-BE49-F238E27FC236}">
                <a16:creationId xmlns:a16="http://schemas.microsoft.com/office/drawing/2014/main" id="{EE468700-B6C6-454A-BD1E-DC2701094C16}"/>
              </a:ext>
            </a:extLst>
          </p:cNvPr>
          <p:cNvSpPr>
            <a:spLocks noChangeArrowheads="1"/>
          </p:cNvSpPr>
          <p:nvPr/>
        </p:nvSpPr>
        <p:spPr bwMode="auto">
          <a:xfrm>
            <a:off x="34925" y="836613"/>
            <a:ext cx="6049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ESEMPIO : </a:t>
            </a:r>
            <a:r>
              <a:rPr lang="it-IT" altLang="it-IT" sz="1800" b="1"/>
              <a:t>Velivolo MD80</a:t>
            </a:r>
          </a:p>
        </p:txBody>
      </p:sp>
      <p:sp>
        <p:nvSpPr>
          <p:cNvPr id="54336" name="Rettangolo 62">
            <a:extLst>
              <a:ext uri="{FF2B5EF4-FFF2-40B4-BE49-F238E27FC236}">
                <a16:creationId xmlns:a16="http://schemas.microsoft.com/office/drawing/2014/main" id="{86689AE4-B417-4158-A78D-D222D24C7E51}"/>
              </a:ext>
            </a:extLst>
          </p:cNvPr>
          <p:cNvSpPr>
            <a:spLocks noChangeArrowheads="1"/>
          </p:cNvSpPr>
          <p:nvPr/>
        </p:nvSpPr>
        <p:spPr bwMode="auto">
          <a:xfrm>
            <a:off x="179388" y="404813"/>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Estrapolazione </a:t>
            </a:r>
            <a:endParaRPr lang="it-IT" altLang="it-IT" sz="2000" b="1" u="sng"/>
          </a:p>
        </p:txBody>
      </p:sp>
      <p:pic>
        <p:nvPicPr>
          <p:cNvPr id="54337" name="Picture 17">
            <a:extLst>
              <a:ext uri="{FF2B5EF4-FFF2-40B4-BE49-F238E27FC236}">
                <a16:creationId xmlns:a16="http://schemas.microsoft.com/office/drawing/2014/main" id="{776DD74B-BC38-4643-9693-ED2C10EB2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713" y="0"/>
            <a:ext cx="2808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38" name="Picture 3">
            <a:extLst>
              <a:ext uri="{FF2B5EF4-FFF2-40B4-BE49-F238E27FC236}">
                <a16:creationId xmlns:a16="http://schemas.microsoft.com/office/drawing/2014/main" id="{918BFED5-D020-4667-9D68-0543605E2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38" y="1412875"/>
            <a:ext cx="2900362"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39" name="Rettangolo 86">
            <a:extLst>
              <a:ext uri="{FF2B5EF4-FFF2-40B4-BE49-F238E27FC236}">
                <a16:creationId xmlns:a16="http://schemas.microsoft.com/office/drawing/2014/main" id="{4BE3C470-69AB-4A82-83AA-CE0EF31C26CB}"/>
              </a:ext>
            </a:extLst>
          </p:cNvPr>
          <p:cNvSpPr>
            <a:spLocks noChangeArrowheads="1"/>
          </p:cNvSpPr>
          <p:nvPr/>
        </p:nvSpPr>
        <p:spPr bwMode="auto">
          <a:xfrm>
            <a:off x="6443663" y="3640138"/>
            <a:ext cx="2678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Motore TFAN ad alto BPR</a:t>
            </a:r>
          </a:p>
          <a:p>
            <a:pPr eaLnBrk="1" hangingPunct="1"/>
            <a:r>
              <a:rPr lang="it-IT" altLang="it-IT" sz="1800"/>
              <a:t>      (HBPR), BPR=5-6</a:t>
            </a:r>
          </a:p>
        </p:txBody>
      </p:sp>
      <p:graphicFrame>
        <p:nvGraphicFramePr>
          <p:cNvPr id="54274" name="Object 5">
            <a:extLst>
              <a:ext uri="{FF2B5EF4-FFF2-40B4-BE49-F238E27FC236}">
                <a16:creationId xmlns:a16="http://schemas.microsoft.com/office/drawing/2014/main" id="{633C828C-E787-4FFD-B6FC-5BDDC6A4DA6D}"/>
              </a:ext>
            </a:extLst>
          </p:cNvPr>
          <p:cNvGraphicFramePr>
            <a:graphicFrameLocks noChangeAspect="1"/>
          </p:cNvGraphicFramePr>
          <p:nvPr/>
        </p:nvGraphicFramePr>
        <p:xfrm>
          <a:off x="3071813" y="642938"/>
          <a:ext cx="3000375" cy="381000"/>
        </p:xfrm>
        <a:graphic>
          <a:graphicData uri="http://schemas.openxmlformats.org/presentationml/2006/ole">
            <mc:AlternateContent xmlns:mc="http://schemas.openxmlformats.org/markup-compatibility/2006">
              <mc:Choice xmlns:v="urn:schemas-microsoft-com:vml" Requires="v">
                <p:oleObj spid="_x0000_s54395" name="Equazione" r:id="rId5" imgW="2108160" imgH="266400" progId="Equation.3">
                  <p:embed/>
                </p:oleObj>
              </mc:Choice>
              <mc:Fallback>
                <p:oleObj name="Equazione" r:id="rId5" imgW="2108160" imgH="266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13" y="642938"/>
                        <a:ext cx="3000375" cy="3810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4340" name="Picture 62">
            <a:extLst>
              <a:ext uri="{FF2B5EF4-FFF2-40B4-BE49-F238E27FC236}">
                <a16:creationId xmlns:a16="http://schemas.microsoft.com/office/drawing/2014/main" id="{EA79CD88-A83E-4ED7-B006-C76AD486C3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1025" y="4518025"/>
            <a:ext cx="3482975"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41" name="Rettangolo 86">
            <a:extLst>
              <a:ext uri="{FF2B5EF4-FFF2-40B4-BE49-F238E27FC236}">
                <a16:creationId xmlns:a16="http://schemas.microsoft.com/office/drawing/2014/main" id="{58CB863B-CF97-49FD-8127-B482303E4BFD}"/>
              </a:ext>
            </a:extLst>
          </p:cNvPr>
          <p:cNvSpPr>
            <a:spLocks noChangeArrowheads="1"/>
          </p:cNvSpPr>
          <p:nvPr/>
        </p:nvSpPr>
        <p:spPr bwMode="auto">
          <a:xfrm>
            <a:off x="214313" y="4976813"/>
            <a:ext cx="37242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u="sng"/>
              <a:t>Rateo massimo calcolato a S/L nel punto E</a:t>
            </a:r>
          </a:p>
        </p:txBody>
      </p:sp>
      <p:sp>
        <p:nvSpPr>
          <p:cNvPr id="54342" name="Rettangolo 65">
            <a:extLst>
              <a:ext uri="{FF2B5EF4-FFF2-40B4-BE49-F238E27FC236}">
                <a16:creationId xmlns:a16="http://schemas.microsoft.com/office/drawing/2014/main" id="{BAA6F15B-56DC-4A71-85EC-0E720039FD52}"/>
              </a:ext>
            </a:extLst>
          </p:cNvPr>
          <p:cNvSpPr>
            <a:spLocks noChangeArrowheads="1"/>
          </p:cNvSpPr>
          <p:nvPr/>
        </p:nvSpPr>
        <p:spPr bwMode="auto">
          <a:xfrm>
            <a:off x="3571875" y="1428750"/>
            <a:ext cx="238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Calcolo max RC  a S/L </a:t>
            </a:r>
          </a:p>
        </p:txBody>
      </p:sp>
      <p:graphicFrame>
        <p:nvGraphicFramePr>
          <p:cNvPr id="54275" name="Object 69">
            <a:extLst>
              <a:ext uri="{FF2B5EF4-FFF2-40B4-BE49-F238E27FC236}">
                <a16:creationId xmlns:a16="http://schemas.microsoft.com/office/drawing/2014/main" id="{EE6074C8-7A4A-4C13-8FD5-6159AEA96C0F}"/>
              </a:ext>
            </a:extLst>
          </p:cNvPr>
          <p:cNvGraphicFramePr>
            <a:graphicFrameLocks noChangeAspect="1"/>
          </p:cNvGraphicFramePr>
          <p:nvPr/>
        </p:nvGraphicFramePr>
        <p:xfrm>
          <a:off x="3643313" y="2643188"/>
          <a:ext cx="993775" cy="561975"/>
        </p:xfrm>
        <a:graphic>
          <a:graphicData uri="http://schemas.openxmlformats.org/presentationml/2006/ole">
            <mc:AlternateContent xmlns:mc="http://schemas.openxmlformats.org/markup-compatibility/2006">
              <mc:Choice xmlns:v="urn:schemas-microsoft-com:vml" Requires="v">
                <p:oleObj spid="_x0000_s54396" name="Equazione" r:id="rId8" imgW="698400" imgH="393480" progId="Equation.3">
                  <p:embed/>
                </p:oleObj>
              </mc:Choice>
              <mc:Fallback>
                <p:oleObj name="Equazione" r:id="rId8" imgW="698400" imgH="393480" progId="Equation.3">
                  <p:embed/>
                  <p:pic>
                    <p:nvPicPr>
                      <p:cNvPr id="0" name="Object 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3313" y="2643188"/>
                        <a:ext cx="993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4276" name="Object 70">
            <a:extLst>
              <a:ext uri="{FF2B5EF4-FFF2-40B4-BE49-F238E27FC236}">
                <a16:creationId xmlns:a16="http://schemas.microsoft.com/office/drawing/2014/main" id="{1126C7A6-4674-45B4-BDBC-43D7C1622584}"/>
              </a:ext>
            </a:extLst>
          </p:cNvPr>
          <p:cNvGraphicFramePr>
            <a:graphicFrameLocks noChangeAspect="1"/>
          </p:cNvGraphicFramePr>
          <p:nvPr/>
        </p:nvGraphicFramePr>
        <p:xfrm>
          <a:off x="285750" y="2938463"/>
          <a:ext cx="2222500" cy="561975"/>
        </p:xfrm>
        <a:graphic>
          <a:graphicData uri="http://schemas.openxmlformats.org/presentationml/2006/ole">
            <mc:AlternateContent xmlns:mc="http://schemas.openxmlformats.org/markup-compatibility/2006">
              <mc:Choice xmlns:v="urn:schemas-microsoft-com:vml" Requires="v">
                <p:oleObj spid="_x0000_s54397" name="Equazione" r:id="rId10" imgW="1562040" imgH="393480" progId="Equation.3">
                  <p:embed/>
                </p:oleObj>
              </mc:Choice>
              <mc:Fallback>
                <p:oleObj name="Equazione" r:id="rId10" imgW="1562040" imgH="393480" progId="Equation.3">
                  <p:embed/>
                  <p:pic>
                    <p:nvPicPr>
                      <p:cNvPr id="0"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750" y="2938463"/>
                        <a:ext cx="2222500" cy="561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77" name="Object 76">
            <a:extLst>
              <a:ext uri="{FF2B5EF4-FFF2-40B4-BE49-F238E27FC236}">
                <a16:creationId xmlns:a16="http://schemas.microsoft.com/office/drawing/2014/main" id="{D0B0CAF8-D15B-4AC5-A189-DBD61C46759C}"/>
              </a:ext>
            </a:extLst>
          </p:cNvPr>
          <p:cNvGraphicFramePr>
            <a:graphicFrameLocks noChangeAspect="1"/>
          </p:cNvGraphicFramePr>
          <p:nvPr/>
        </p:nvGraphicFramePr>
        <p:xfrm>
          <a:off x="428625" y="5476875"/>
          <a:ext cx="2636838" cy="309563"/>
        </p:xfrm>
        <a:graphic>
          <a:graphicData uri="http://schemas.openxmlformats.org/presentationml/2006/ole">
            <mc:AlternateContent xmlns:mc="http://schemas.openxmlformats.org/markup-compatibility/2006">
              <mc:Choice xmlns:v="urn:schemas-microsoft-com:vml" Requires="v">
                <p:oleObj spid="_x0000_s54398" name="Equazione" r:id="rId12" imgW="1854000" imgH="215640" progId="Equation.3">
                  <p:embed/>
                </p:oleObj>
              </mc:Choice>
              <mc:Fallback>
                <p:oleObj name="Equazione" r:id="rId12" imgW="1854000" imgH="215640" progId="Equation.3">
                  <p:embed/>
                  <p:pic>
                    <p:nvPicPr>
                      <p:cNvPr id="0" name="Object 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 y="5476875"/>
                        <a:ext cx="263683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4278" name="Object 9">
            <a:extLst>
              <a:ext uri="{FF2B5EF4-FFF2-40B4-BE49-F238E27FC236}">
                <a16:creationId xmlns:a16="http://schemas.microsoft.com/office/drawing/2014/main" id="{BA795130-78CA-48F9-90FD-BEDD280AB057}"/>
              </a:ext>
            </a:extLst>
          </p:cNvPr>
          <p:cNvGraphicFramePr>
            <a:graphicFrameLocks noChangeAspect="1"/>
          </p:cNvGraphicFramePr>
          <p:nvPr/>
        </p:nvGraphicFramePr>
        <p:xfrm>
          <a:off x="214313" y="1285875"/>
          <a:ext cx="3271837" cy="725488"/>
        </p:xfrm>
        <a:graphic>
          <a:graphicData uri="http://schemas.openxmlformats.org/presentationml/2006/ole">
            <mc:AlternateContent xmlns:mc="http://schemas.openxmlformats.org/markup-compatibility/2006">
              <mc:Choice xmlns:v="urn:schemas-microsoft-com:vml" Requires="v">
                <p:oleObj spid="_x0000_s54399" name="Equazione" r:id="rId14" imgW="2298600" imgH="507960" progId="Equation.3">
                  <p:embed/>
                </p:oleObj>
              </mc:Choice>
              <mc:Fallback>
                <p:oleObj name="Equazione" r:id="rId14" imgW="2298600" imgH="507960"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4313" y="1285875"/>
                        <a:ext cx="3271837" cy="7254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79" name="Object 36">
            <a:extLst>
              <a:ext uri="{FF2B5EF4-FFF2-40B4-BE49-F238E27FC236}">
                <a16:creationId xmlns:a16="http://schemas.microsoft.com/office/drawing/2014/main" id="{2895D934-4059-4651-A593-C8EC910DD58C}"/>
              </a:ext>
            </a:extLst>
          </p:cNvPr>
          <p:cNvGraphicFramePr>
            <a:graphicFrameLocks noChangeAspect="1"/>
          </p:cNvGraphicFramePr>
          <p:nvPr/>
        </p:nvGraphicFramePr>
        <p:xfrm>
          <a:off x="71438" y="2143125"/>
          <a:ext cx="3087687" cy="642938"/>
        </p:xfrm>
        <a:graphic>
          <a:graphicData uri="http://schemas.openxmlformats.org/presentationml/2006/ole">
            <mc:AlternateContent xmlns:mc="http://schemas.openxmlformats.org/markup-compatibility/2006">
              <mc:Choice xmlns:v="urn:schemas-microsoft-com:vml" Requires="v">
                <p:oleObj spid="_x0000_s54400" name="Equazione" r:id="rId16" imgW="2057400" imgH="431640" progId="Equation.3">
                  <p:embed/>
                </p:oleObj>
              </mc:Choice>
              <mc:Fallback>
                <p:oleObj name="Equazione" r:id="rId16" imgW="2057400" imgH="431640" progId="Equation.3">
                  <p:embed/>
                  <p:pic>
                    <p:nvPicPr>
                      <p:cNvPr id="0" name="Object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438" y="2143125"/>
                        <a:ext cx="3087687"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80" name="Object 77">
            <a:extLst>
              <a:ext uri="{FF2B5EF4-FFF2-40B4-BE49-F238E27FC236}">
                <a16:creationId xmlns:a16="http://schemas.microsoft.com/office/drawing/2014/main" id="{7E798A3A-866C-4667-AB9F-832700D76FE1}"/>
              </a:ext>
            </a:extLst>
          </p:cNvPr>
          <p:cNvGraphicFramePr>
            <a:graphicFrameLocks noChangeAspect="1"/>
          </p:cNvGraphicFramePr>
          <p:nvPr/>
        </p:nvGraphicFramePr>
        <p:xfrm>
          <a:off x="3681413" y="2286000"/>
          <a:ext cx="1319212" cy="325438"/>
        </p:xfrm>
        <a:graphic>
          <a:graphicData uri="http://schemas.openxmlformats.org/presentationml/2006/ole">
            <mc:AlternateContent xmlns:mc="http://schemas.openxmlformats.org/markup-compatibility/2006">
              <mc:Choice xmlns:v="urn:schemas-microsoft-com:vml" Requires="v">
                <p:oleObj spid="_x0000_s54401" name="Equazione" r:id="rId18" imgW="927000" imgH="228600" progId="Equation.3">
                  <p:embed/>
                </p:oleObj>
              </mc:Choice>
              <mc:Fallback>
                <p:oleObj name="Equazione" r:id="rId18" imgW="927000" imgH="228600" progId="Equation.3">
                  <p:embed/>
                  <p:pic>
                    <p:nvPicPr>
                      <p:cNvPr id="0" name="Object 7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81413" y="2286000"/>
                        <a:ext cx="1319212"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4281" name="Object 78">
            <a:extLst>
              <a:ext uri="{FF2B5EF4-FFF2-40B4-BE49-F238E27FC236}">
                <a16:creationId xmlns:a16="http://schemas.microsoft.com/office/drawing/2014/main" id="{1142A875-4140-449A-8EE7-DCD7F08B2936}"/>
              </a:ext>
            </a:extLst>
          </p:cNvPr>
          <p:cNvGraphicFramePr>
            <a:graphicFrameLocks noChangeAspect="1"/>
          </p:cNvGraphicFramePr>
          <p:nvPr/>
        </p:nvGraphicFramePr>
        <p:xfrm>
          <a:off x="2571750" y="3571875"/>
          <a:ext cx="1571625" cy="561975"/>
        </p:xfrm>
        <a:graphic>
          <a:graphicData uri="http://schemas.openxmlformats.org/presentationml/2006/ole">
            <mc:AlternateContent xmlns:mc="http://schemas.openxmlformats.org/markup-compatibility/2006">
              <mc:Choice xmlns:v="urn:schemas-microsoft-com:vml" Requires="v">
                <p:oleObj spid="_x0000_s54402" name="Equazione" r:id="rId20" imgW="1104840" imgH="393480" progId="Equation.3">
                  <p:embed/>
                </p:oleObj>
              </mc:Choice>
              <mc:Fallback>
                <p:oleObj name="Equazione" r:id="rId20" imgW="1104840" imgH="393480" progId="Equation.3">
                  <p:embed/>
                  <p:pic>
                    <p:nvPicPr>
                      <p:cNvPr id="0" name="Object 7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71750" y="3571875"/>
                        <a:ext cx="1571625" cy="561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82" name="Object 79">
            <a:extLst>
              <a:ext uri="{FF2B5EF4-FFF2-40B4-BE49-F238E27FC236}">
                <a16:creationId xmlns:a16="http://schemas.microsoft.com/office/drawing/2014/main" id="{01189EF4-61AC-44C8-869E-53B67CC70A4A}"/>
              </a:ext>
            </a:extLst>
          </p:cNvPr>
          <p:cNvGraphicFramePr>
            <a:graphicFrameLocks noChangeAspect="1"/>
          </p:cNvGraphicFramePr>
          <p:nvPr/>
        </p:nvGraphicFramePr>
        <p:xfrm>
          <a:off x="4214813" y="3714750"/>
          <a:ext cx="1933575" cy="344488"/>
        </p:xfrm>
        <a:graphic>
          <a:graphicData uri="http://schemas.openxmlformats.org/presentationml/2006/ole">
            <mc:AlternateContent xmlns:mc="http://schemas.openxmlformats.org/markup-compatibility/2006">
              <mc:Choice xmlns:v="urn:schemas-microsoft-com:vml" Requires="v">
                <p:oleObj spid="_x0000_s54403" name="Equazione" r:id="rId22" imgW="1358640" imgH="241200" progId="Equation.3">
                  <p:embed/>
                </p:oleObj>
              </mc:Choice>
              <mc:Fallback>
                <p:oleObj name="Equazione" r:id="rId22" imgW="1358640" imgH="241200" progId="Equation.3">
                  <p:embed/>
                  <p:pic>
                    <p:nvPicPr>
                      <p:cNvPr id="0" name="Object 7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14813" y="3714750"/>
                        <a:ext cx="1933575" cy="3444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83" name="Object 80">
            <a:extLst>
              <a:ext uri="{FF2B5EF4-FFF2-40B4-BE49-F238E27FC236}">
                <a16:creationId xmlns:a16="http://schemas.microsoft.com/office/drawing/2014/main" id="{F4C994DD-B02A-4BAD-A100-75D0C6C33E4B}"/>
              </a:ext>
            </a:extLst>
          </p:cNvPr>
          <p:cNvGraphicFramePr>
            <a:graphicFrameLocks noChangeAspect="1"/>
          </p:cNvGraphicFramePr>
          <p:nvPr/>
        </p:nvGraphicFramePr>
        <p:xfrm>
          <a:off x="2571750" y="4224338"/>
          <a:ext cx="1679575" cy="561975"/>
        </p:xfrm>
        <a:graphic>
          <a:graphicData uri="http://schemas.openxmlformats.org/presentationml/2006/ole">
            <mc:AlternateContent xmlns:mc="http://schemas.openxmlformats.org/markup-compatibility/2006">
              <mc:Choice xmlns:v="urn:schemas-microsoft-com:vml" Requires="v">
                <p:oleObj spid="_x0000_s54404" name="Equazione" r:id="rId24" imgW="1180800" imgH="393480" progId="Equation.3">
                  <p:embed/>
                </p:oleObj>
              </mc:Choice>
              <mc:Fallback>
                <p:oleObj name="Equazione" r:id="rId24" imgW="1180800" imgH="393480" progId="Equation.3">
                  <p:embed/>
                  <p:pic>
                    <p:nvPicPr>
                      <p:cNvPr id="0" name="Object 8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71750" y="4224338"/>
                        <a:ext cx="1679575" cy="561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84" name="Object 81">
            <a:extLst>
              <a:ext uri="{FF2B5EF4-FFF2-40B4-BE49-F238E27FC236}">
                <a16:creationId xmlns:a16="http://schemas.microsoft.com/office/drawing/2014/main" id="{71F765EE-298A-4C8E-805C-7B9BDB27FD5D}"/>
              </a:ext>
            </a:extLst>
          </p:cNvPr>
          <p:cNvGraphicFramePr>
            <a:graphicFrameLocks noChangeAspect="1"/>
          </p:cNvGraphicFramePr>
          <p:nvPr/>
        </p:nvGraphicFramePr>
        <p:xfrm>
          <a:off x="4286250" y="4286250"/>
          <a:ext cx="1843088" cy="344488"/>
        </p:xfrm>
        <a:graphic>
          <a:graphicData uri="http://schemas.openxmlformats.org/presentationml/2006/ole">
            <mc:AlternateContent xmlns:mc="http://schemas.openxmlformats.org/markup-compatibility/2006">
              <mc:Choice xmlns:v="urn:schemas-microsoft-com:vml" Requires="v">
                <p:oleObj spid="_x0000_s54405" name="Equazione" r:id="rId26" imgW="1295280" imgH="241200" progId="Equation.3">
                  <p:embed/>
                </p:oleObj>
              </mc:Choice>
              <mc:Fallback>
                <p:oleObj name="Equazione" r:id="rId26" imgW="1295280" imgH="241200" progId="Equation.3">
                  <p:embed/>
                  <p:pic>
                    <p:nvPicPr>
                      <p:cNvPr id="0" name="Object 8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86250" y="4286250"/>
                        <a:ext cx="1843088" cy="3444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85" name="Object 73">
            <a:extLst>
              <a:ext uri="{FF2B5EF4-FFF2-40B4-BE49-F238E27FC236}">
                <a16:creationId xmlns:a16="http://schemas.microsoft.com/office/drawing/2014/main" id="{518427DD-5577-47DA-ADC8-8973E24256FB}"/>
              </a:ext>
            </a:extLst>
          </p:cNvPr>
          <p:cNvGraphicFramePr>
            <a:graphicFrameLocks noChangeAspect="1"/>
          </p:cNvGraphicFramePr>
          <p:nvPr/>
        </p:nvGraphicFramePr>
        <p:xfrm>
          <a:off x="285750" y="3643313"/>
          <a:ext cx="1555750" cy="307975"/>
        </p:xfrm>
        <a:graphic>
          <a:graphicData uri="http://schemas.openxmlformats.org/presentationml/2006/ole">
            <mc:AlternateContent xmlns:mc="http://schemas.openxmlformats.org/markup-compatibility/2006">
              <mc:Choice xmlns:v="urn:schemas-microsoft-com:vml" Requires="v">
                <p:oleObj spid="_x0000_s54406" name="Equazione" r:id="rId28" imgW="1091880" imgH="215640" progId="Equation.3">
                  <p:embed/>
                </p:oleObj>
              </mc:Choice>
              <mc:Fallback>
                <p:oleObj name="Equazione" r:id="rId28" imgW="1091880" imgH="215640" progId="Equation.3">
                  <p:embed/>
                  <p:pic>
                    <p:nvPicPr>
                      <p:cNvPr id="0" name="Object 7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5750" y="3643313"/>
                        <a:ext cx="1555750" cy="307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86" name="Object 71">
            <a:extLst>
              <a:ext uri="{FF2B5EF4-FFF2-40B4-BE49-F238E27FC236}">
                <a16:creationId xmlns:a16="http://schemas.microsoft.com/office/drawing/2014/main" id="{E1CA549C-D3B0-4A16-BE0E-2C626677690E}"/>
              </a:ext>
            </a:extLst>
          </p:cNvPr>
          <p:cNvGraphicFramePr>
            <a:graphicFrameLocks noChangeAspect="1"/>
          </p:cNvGraphicFramePr>
          <p:nvPr/>
        </p:nvGraphicFramePr>
        <p:xfrm>
          <a:off x="214313" y="4071938"/>
          <a:ext cx="2097087" cy="615950"/>
        </p:xfrm>
        <a:graphic>
          <a:graphicData uri="http://schemas.openxmlformats.org/presentationml/2006/ole">
            <mc:AlternateContent xmlns:mc="http://schemas.openxmlformats.org/markup-compatibility/2006">
              <mc:Choice xmlns:v="urn:schemas-microsoft-com:vml" Requires="v">
                <p:oleObj spid="_x0000_s54407" name="Equazione" r:id="rId30" imgW="1473120" imgH="431640" progId="Equation.3">
                  <p:embed/>
                </p:oleObj>
              </mc:Choice>
              <mc:Fallback>
                <p:oleObj name="Equazione" r:id="rId30" imgW="1473120" imgH="431640" progId="Equation.3">
                  <p:embed/>
                  <p:pic>
                    <p:nvPicPr>
                      <p:cNvPr id="0" name="Object 7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4313" y="4071938"/>
                        <a:ext cx="2097087" cy="6159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 name="Segnaposto piè di pagina 4">
            <a:extLst>
              <a:ext uri="{FF2B5EF4-FFF2-40B4-BE49-F238E27FC236}">
                <a16:creationId xmlns:a16="http://schemas.microsoft.com/office/drawing/2014/main" id="{7DC6C90D-FDF4-44C8-8675-E110C610858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9" name="Rectangle 2">
            <a:extLst>
              <a:ext uri="{FF2B5EF4-FFF2-40B4-BE49-F238E27FC236}">
                <a16:creationId xmlns:a16="http://schemas.microsoft.com/office/drawing/2014/main" id="{FB238716-FD6D-4B63-90E4-97FBCFF3C466}"/>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55310" name="Rectangle 3">
            <a:extLst>
              <a:ext uri="{FF2B5EF4-FFF2-40B4-BE49-F238E27FC236}">
                <a16:creationId xmlns:a16="http://schemas.microsoft.com/office/drawing/2014/main" id="{9BFD487F-7E04-44C1-B33E-382FE642A7C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1" name="Rectangle 4">
            <a:extLst>
              <a:ext uri="{FF2B5EF4-FFF2-40B4-BE49-F238E27FC236}">
                <a16:creationId xmlns:a16="http://schemas.microsoft.com/office/drawing/2014/main" id="{41A397CF-4288-4C76-A045-BF6F56CB1C08}"/>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2" name="Rectangle 5">
            <a:extLst>
              <a:ext uri="{FF2B5EF4-FFF2-40B4-BE49-F238E27FC236}">
                <a16:creationId xmlns:a16="http://schemas.microsoft.com/office/drawing/2014/main" id="{F614D609-B19A-4C29-ADA1-48F485A46D77}"/>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3" name="Rectangle 6">
            <a:extLst>
              <a:ext uri="{FF2B5EF4-FFF2-40B4-BE49-F238E27FC236}">
                <a16:creationId xmlns:a16="http://schemas.microsoft.com/office/drawing/2014/main" id="{18A147BC-C36D-4C25-AC63-14A68C411C9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4" name="Rectangle 7">
            <a:extLst>
              <a:ext uri="{FF2B5EF4-FFF2-40B4-BE49-F238E27FC236}">
                <a16:creationId xmlns:a16="http://schemas.microsoft.com/office/drawing/2014/main" id="{ECD5FAE1-C5E4-4C9E-9D03-62A66B77661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5" name="Rectangle 8">
            <a:extLst>
              <a:ext uri="{FF2B5EF4-FFF2-40B4-BE49-F238E27FC236}">
                <a16:creationId xmlns:a16="http://schemas.microsoft.com/office/drawing/2014/main" id="{9C29EC33-30A1-4F79-86FC-6EA93AAC241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6" name="Rectangle 9">
            <a:extLst>
              <a:ext uri="{FF2B5EF4-FFF2-40B4-BE49-F238E27FC236}">
                <a16:creationId xmlns:a16="http://schemas.microsoft.com/office/drawing/2014/main" id="{69D33CD9-9EF6-41F0-A065-1F6AB5E0365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7" name="Rectangle 10">
            <a:extLst>
              <a:ext uri="{FF2B5EF4-FFF2-40B4-BE49-F238E27FC236}">
                <a16:creationId xmlns:a16="http://schemas.microsoft.com/office/drawing/2014/main" id="{308169D3-28AD-4800-B5E2-410498569AE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8" name="Rectangle 11">
            <a:extLst>
              <a:ext uri="{FF2B5EF4-FFF2-40B4-BE49-F238E27FC236}">
                <a16:creationId xmlns:a16="http://schemas.microsoft.com/office/drawing/2014/main" id="{15B77B1F-CE33-4ABA-B7A1-8407CA8029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9" name="Rectangle 12">
            <a:extLst>
              <a:ext uri="{FF2B5EF4-FFF2-40B4-BE49-F238E27FC236}">
                <a16:creationId xmlns:a16="http://schemas.microsoft.com/office/drawing/2014/main" id="{2C290A2D-5BBD-428E-9A39-3CB312B1857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0" name="Rectangle 13">
            <a:extLst>
              <a:ext uri="{FF2B5EF4-FFF2-40B4-BE49-F238E27FC236}">
                <a16:creationId xmlns:a16="http://schemas.microsoft.com/office/drawing/2014/main" id="{6780B5B9-0C6C-43B9-B723-20F4CFB2D5B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1" name="Rectangle 14">
            <a:extLst>
              <a:ext uri="{FF2B5EF4-FFF2-40B4-BE49-F238E27FC236}">
                <a16:creationId xmlns:a16="http://schemas.microsoft.com/office/drawing/2014/main" id="{C58DE212-DA78-4BCE-BA59-84D61E25BC54}"/>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2" name="Rectangle 15">
            <a:extLst>
              <a:ext uri="{FF2B5EF4-FFF2-40B4-BE49-F238E27FC236}">
                <a16:creationId xmlns:a16="http://schemas.microsoft.com/office/drawing/2014/main" id="{0AAD5831-85E5-43FB-8AB5-9D79CBE5F0F4}"/>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3" name="Rectangle 16">
            <a:extLst>
              <a:ext uri="{FF2B5EF4-FFF2-40B4-BE49-F238E27FC236}">
                <a16:creationId xmlns:a16="http://schemas.microsoft.com/office/drawing/2014/main" id="{67E21368-A644-415D-BC87-A80363D4E54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4" name="Rectangle 17">
            <a:extLst>
              <a:ext uri="{FF2B5EF4-FFF2-40B4-BE49-F238E27FC236}">
                <a16:creationId xmlns:a16="http://schemas.microsoft.com/office/drawing/2014/main" id="{53CDAE99-0472-4556-AC24-ACB6AC08154B}"/>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5" name="Rectangle 18">
            <a:extLst>
              <a:ext uri="{FF2B5EF4-FFF2-40B4-BE49-F238E27FC236}">
                <a16:creationId xmlns:a16="http://schemas.microsoft.com/office/drawing/2014/main" id="{AE12BD72-FA76-4AA6-87EE-D031234A192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6" name="Rectangle 19">
            <a:extLst>
              <a:ext uri="{FF2B5EF4-FFF2-40B4-BE49-F238E27FC236}">
                <a16:creationId xmlns:a16="http://schemas.microsoft.com/office/drawing/2014/main" id="{654E88D8-F33F-454D-B7D4-EF3CA36C00F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7" name="Rectangle 20">
            <a:extLst>
              <a:ext uri="{FF2B5EF4-FFF2-40B4-BE49-F238E27FC236}">
                <a16:creationId xmlns:a16="http://schemas.microsoft.com/office/drawing/2014/main" id="{44260586-5B35-4E25-B1CA-7E2A5F4DD5D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8" name="Rectangle 21">
            <a:extLst>
              <a:ext uri="{FF2B5EF4-FFF2-40B4-BE49-F238E27FC236}">
                <a16:creationId xmlns:a16="http://schemas.microsoft.com/office/drawing/2014/main" id="{770DB612-D490-42E6-BB1B-41BE5A8633A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29" name="Rectangle 22">
            <a:extLst>
              <a:ext uri="{FF2B5EF4-FFF2-40B4-BE49-F238E27FC236}">
                <a16:creationId xmlns:a16="http://schemas.microsoft.com/office/drawing/2014/main" id="{56C0EF2F-ABC4-4AAB-BCAC-05537ED6554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0" name="Rectangle 23">
            <a:extLst>
              <a:ext uri="{FF2B5EF4-FFF2-40B4-BE49-F238E27FC236}">
                <a16:creationId xmlns:a16="http://schemas.microsoft.com/office/drawing/2014/main" id="{AFD08E1B-909A-4437-8802-7092AE1E66D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1" name="Rectangle 24">
            <a:extLst>
              <a:ext uri="{FF2B5EF4-FFF2-40B4-BE49-F238E27FC236}">
                <a16:creationId xmlns:a16="http://schemas.microsoft.com/office/drawing/2014/main" id="{B366A414-FFBA-484E-9B8B-9C84215541D0}"/>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2" name="Rectangle 25">
            <a:extLst>
              <a:ext uri="{FF2B5EF4-FFF2-40B4-BE49-F238E27FC236}">
                <a16:creationId xmlns:a16="http://schemas.microsoft.com/office/drawing/2014/main" id="{243F0EF4-1320-4725-AF21-F166AF8533EF}"/>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3" name="Rectangle 26">
            <a:extLst>
              <a:ext uri="{FF2B5EF4-FFF2-40B4-BE49-F238E27FC236}">
                <a16:creationId xmlns:a16="http://schemas.microsoft.com/office/drawing/2014/main" id="{9BE62104-E34F-4447-8CB7-93737E6F29C7}"/>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4" name="Rectangle 27">
            <a:extLst>
              <a:ext uri="{FF2B5EF4-FFF2-40B4-BE49-F238E27FC236}">
                <a16:creationId xmlns:a16="http://schemas.microsoft.com/office/drawing/2014/main" id="{7014C860-7D1D-4F4B-8CAC-D295FC16067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5" name="Rectangle 28">
            <a:extLst>
              <a:ext uri="{FF2B5EF4-FFF2-40B4-BE49-F238E27FC236}">
                <a16:creationId xmlns:a16="http://schemas.microsoft.com/office/drawing/2014/main" id="{E0C3AED3-6C38-44FD-9771-3255FF36286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6" name="Rectangle 29">
            <a:extLst>
              <a:ext uri="{FF2B5EF4-FFF2-40B4-BE49-F238E27FC236}">
                <a16:creationId xmlns:a16="http://schemas.microsoft.com/office/drawing/2014/main" id="{4F3BED13-98AD-40E3-8A20-9ED9488839E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7" name="Rectangle 30">
            <a:extLst>
              <a:ext uri="{FF2B5EF4-FFF2-40B4-BE49-F238E27FC236}">
                <a16:creationId xmlns:a16="http://schemas.microsoft.com/office/drawing/2014/main" id="{FB820331-B9A5-46FD-9742-61DD8FFD8B3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8" name="Rectangle 31">
            <a:extLst>
              <a:ext uri="{FF2B5EF4-FFF2-40B4-BE49-F238E27FC236}">
                <a16:creationId xmlns:a16="http://schemas.microsoft.com/office/drawing/2014/main" id="{F9A1E88A-2027-43A9-B43B-156D2BCB912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39" name="Rectangle 42">
            <a:extLst>
              <a:ext uri="{FF2B5EF4-FFF2-40B4-BE49-F238E27FC236}">
                <a16:creationId xmlns:a16="http://schemas.microsoft.com/office/drawing/2014/main" id="{6D6D8160-7645-4242-9E2D-306DD64C077E}"/>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0" name="Rectangle 43">
            <a:extLst>
              <a:ext uri="{FF2B5EF4-FFF2-40B4-BE49-F238E27FC236}">
                <a16:creationId xmlns:a16="http://schemas.microsoft.com/office/drawing/2014/main" id="{5A0695DB-78DD-42C0-8371-4332DEACB08B}"/>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1" name="Rectangle 44">
            <a:extLst>
              <a:ext uri="{FF2B5EF4-FFF2-40B4-BE49-F238E27FC236}">
                <a16:creationId xmlns:a16="http://schemas.microsoft.com/office/drawing/2014/main" id="{37BFADFB-C48F-427A-99D9-B117912C68F6}"/>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2" name="Rectangle 45">
            <a:extLst>
              <a:ext uri="{FF2B5EF4-FFF2-40B4-BE49-F238E27FC236}">
                <a16:creationId xmlns:a16="http://schemas.microsoft.com/office/drawing/2014/main" id="{94F9A3A4-BBD8-4AEA-B942-BF13D819BA17}"/>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3" name="Rectangle 47">
            <a:extLst>
              <a:ext uri="{FF2B5EF4-FFF2-40B4-BE49-F238E27FC236}">
                <a16:creationId xmlns:a16="http://schemas.microsoft.com/office/drawing/2014/main" id="{51FE6DFD-AFED-45CD-B03D-DA63C5C18C2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4" name="Rectangle 48">
            <a:extLst>
              <a:ext uri="{FF2B5EF4-FFF2-40B4-BE49-F238E27FC236}">
                <a16:creationId xmlns:a16="http://schemas.microsoft.com/office/drawing/2014/main" id="{6BA667DB-E00A-4423-94A7-29404CA143D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5" name="Rectangle 49">
            <a:extLst>
              <a:ext uri="{FF2B5EF4-FFF2-40B4-BE49-F238E27FC236}">
                <a16:creationId xmlns:a16="http://schemas.microsoft.com/office/drawing/2014/main" id="{78EFC065-75BF-4FC3-AECC-03CEBE8B33E7}"/>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6" name="Rectangle 50">
            <a:extLst>
              <a:ext uri="{FF2B5EF4-FFF2-40B4-BE49-F238E27FC236}">
                <a16:creationId xmlns:a16="http://schemas.microsoft.com/office/drawing/2014/main" id="{8AD49D4A-B283-4E17-AB07-87C58709E17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7" name="Rectangle 51">
            <a:extLst>
              <a:ext uri="{FF2B5EF4-FFF2-40B4-BE49-F238E27FC236}">
                <a16:creationId xmlns:a16="http://schemas.microsoft.com/office/drawing/2014/main" id="{178ED361-283A-4DED-9FC2-CD918A86C1F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8" name="Rectangle 52">
            <a:extLst>
              <a:ext uri="{FF2B5EF4-FFF2-40B4-BE49-F238E27FC236}">
                <a16:creationId xmlns:a16="http://schemas.microsoft.com/office/drawing/2014/main" id="{38DC4A72-27C4-4014-8CB1-8320A5B2F28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49" name="Rectangle 53">
            <a:extLst>
              <a:ext uri="{FF2B5EF4-FFF2-40B4-BE49-F238E27FC236}">
                <a16:creationId xmlns:a16="http://schemas.microsoft.com/office/drawing/2014/main" id="{8110F3A6-B5E8-42CE-8E2C-6BE914C0069D}"/>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50" name="Rectangle 54">
            <a:extLst>
              <a:ext uri="{FF2B5EF4-FFF2-40B4-BE49-F238E27FC236}">
                <a16:creationId xmlns:a16="http://schemas.microsoft.com/office/drawing/2014/main" id="{5A9CF323-9765-4A9A-B50E-2D6D4E9AA9CE}"/>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51" name="Rectangle 55">
            <a:extLst>
              <a:ext uri="{FF2B5EF4-FFF2-40B4-BE49-F238E27FC236}">
                <a16:creationId xmlns:a16="http://schemas.microsoft.com/office/drawing/2014/main" id="{8089A62F-ACC4-4A30-B20B-099FD191C02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52" name="Rectangle 56">
            <a:extLst>
              <a:ext uri="{FF2B5EF4-FFF2-40B4-BE49-F238E27FC236}">
                <a16:creationId xmlns:a16="http://schemas.microsoft.com/office/drawing/2014/main" id="{8414466C-09D8-4F61-A388-08CBBE4050C6}"/>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53" name="Segnaposto numero diapositiva 56">
            <a:extLst>
              <a:ext uri="{FF2B5EF4-FFF2-40B4-BE49-F238E27FC236}">
                <a16:creationId xmlns:a16="http://schemas.microsoft.com/office/drawing/2014/main" id="{49A6A710-3B24-421D-A5CD-B2C66367FF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D64D098-4505-43D3-A1A5-FECD080BFB93}" type="slidenum">
              <a:rPr lang="it-IT" altLang="it-IT" sz="1400"/>
              <a:pPr eaLnBrk="1" hangingPunct="1"/>
              <a:t>63</a:t>
            </a:fld>
            <a:endParaRPr lang="it-IT" altLang="it-IT" sz="1400"/>
          </a:p>
        </p:txBody>
      </p:sp>
      <p:sp>
        <p:nvSpPr>
          <p:cNvPr id="55355" name="Rettangolo 60">
            <a:extLst>
              <a:ext uri="{FF2B5EF4-FFF2-40B4-BE49-F238E27FC236}">
                <a16:creationId xmlns:a16="http://schemas.microsoft.com/office/drawing/2014/main" id="{422DBA34-C66D-4785-BE4F-403800963020}"/>
              </a:ext>
            </a:extLst>
          </p:cNvPr>
          <p:cNvSpPr>
            <a:spLocks noChangeArrowheads="1"/>
          </p:cNvSpPr>
          <p:nvPr/>
        </p:nvSpPr>
        <p:spPr bwMode="auto">
          <a:xfrm>
            <a:off x="3995738" y="0"/>
            <a:ext cx="206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a:t>Velivoli a getto</a:t>
            </a:r>
            <a:endParaRPr lang="it-IT" altLang="it-IT"/>
          </a:p>
        </p:txBody>
      </p:sp>
      <p:sp>
        <p:nvSpPr>
          <p:cNvPr id="55356" name="Rettangolo 69">
            <a:extLst>
              <a:ext uri="{FF2B5EF4-FFF2-40B4-BE49-F238E27FC236}">
                <a16:creationId xmlns:a16="http://schemas.microsoft.com/office/drawing/2014/main" id="{267DA8AC-568B-4F23-94BB-FFC002FD2FFF}"/>
              </a:ext>
            </a:extLst>
          </p:cNvPr>
          <p:cNvSpPr>
            <a:spLocks noChangeArrowheads="1"/>
          </p:cNvSpPr>
          <p:nvPr/>
        </p:nvSpPr>
        <p:spPr bwMode="auto">
          <a:xfrm>
            <a:off x="34925" y="836613"/>
            <a:ext cx="6049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ESEMPIO : </a:t>
            </a:r>
            <a:r>
              <a:rPr lang="it-IT" altLang="it-IT" sz="1800" b="1"/>
              <a:t>Velivolo MD80</a:t>
            </a:r>
          </a:p>
        </p:txBody>
      </p:sp>
      <p:sp>
        <p:nvSpPr>
          <p:cNvPr id="55357" name="Rettangolo 62">
            <a:extLst>
              <a:ext uri="{FF2B5EF4-FFF2-40B4-BE49-F238E27FC236}">
                <a16:creationId xmlns:a16="http://schemas.microsoft.com/office/drawing/2014/main" id="{6B1F5B4C-B91A-4BEB-B118-0DB8D4D1485B}"/>
              </a:ext>
            </a:extLst>
          </p:cNvPr>
          <p:cNvSpPr>
            <a:spLocks noChangeArrowheads="1"/>
          </p:cNvSpPr>
          <p:nvPr/>
        </p:nvSpPr>
        <p:spPr bwMode="auto">
          <a:xfrm>
            <a:off x="179388" y="404813"/>
            <a:ext cx="502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Estrapolazione  - Calcolo Rcmax in QUOTA</a:t>
            </a:r>
            <a:endParaRPr lang="it-IT" altLang="it-IT" sz="2000" b="1" u="sng"/>
          </a:p>
        </p:txBody>
      </p:sp>
      <p:pic>
        <p:nvPicPr>
          <p:cNvPr id="55358" name="Picture 17">
            <a:extLst>
              <a:ext uri="{FF2B5EF4-FFF2-40B4-BE49-F238E27FC236}">
                <a16:creationId xmlns:a16="http://schemas.microsoft.com/office/drawing/2014/main" id="{88B971B8-16D2-4D2D-872D-844F28BA1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713" y="0"/>
            <a:ext cx="2808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9" name="Picture 3">
            <a:extLst>
              <a:ext uri="{FF2B5EF4-FFF2-40B4-BE49-F238E27FC236}">
                <a16:creationId xmlns:a16="http://schemas.microsoft.com/office/drawing/2014/main" id="{1608380B-9F58-4F67-91E0-722575B72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38" y="1412875"/>
            <a:ext cx="2900362"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0" name="Rettangolo 86">
            <a:extLst>
              <a:ext uri="{FF2B5EF4-FFF2-40B4-BE49-F238E27FC236}">
                <a16:creationId xmlns:a16="http://schemas.microsoft.com/office/drawing/2014/main" id="{C744FBF9-A0C9-4F91-ADC9-9419F78521E0}"/>
              </a:ext>
            </a:extLst>
          </p:cNvPr>
          <p:cNvSpPr>
            <a:spLocks noChangeArrowheads="1"/>
          </p:cNvSpPr>
          <p:nvPr/>
        </p:nvSpPr>
        <p:spPr bwMode="auto">
          <a:xfrm>
            <a:off x="6443663" y="3354388"/>
            <a:ext cx="2678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Motore TFAN ad alto BPR</a:t>
            </a:r>
          </a:p>
          <a:p>
            <a:pPr eaLnBrk="1" hangingPunct="1"/>
            <a:r>
              <a:rPr lang="it-IT" altLang="it-IT" sz="1800"/>
              <a:t>      (HBPR), BPR=5-6</a:t>
            </a:r>
          </a:p>
        </p:txBody>
      </p:sp>
      <p:graphicFrame>
        <p:nvGraphicFramePr>
          <p:cNvPr id="55298" name="Object 5">
            <a:extLst>
              <a:ext uri="{FF2B5EF4-FFF2-40B4-BE49-F238E27FC236}">
                <a16:creationId xmlns:a16="http://schemas.microsoft.com/office/drawing/2014/main" id="{027E5E16-1291-4B2E-B4F4-3538AEA3CC7F}"/>
              </a:ext>
            </a:extLst>
          </p:cNvPr>
          <p:cNvGraphicFramePr>
            <a:graphicFrameLocks noChangeAspect="1"/>
          </p:cNvGraphicFramePr>
          <p:nvPr/>
        </p:nvGraphicFramePr>
        <p:xfrm>
          <a:off x="3000375" y="857250"/>
          <a:ext cx="2043113" cy="344488"/>
        </p:xfrm>
        <a:graphic>
          <a:graphicData uri="http://schemas.openxmlformats.org/presentationml/2006/ole">
            <mc:AlternateContent xmlns:mc="http://schemas.openxmlformats.org/markup-compatibility/2006">
              <mc:Choice xmlns:v="urn:schemas-microsoft-com:vml" Requires="v">
                <p:oleObj spid="_x0000_s55409" name="Equazione" r:id="rId5" imgW="1434960" imgH="241200" progId="Equation.3">
                  <p:embed/>
                </p:oleObj>
              </mc:Choice>
              <mc:Fallback>
                <p:oleObj name="Equazione" r:id="rId5" imgW="143496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375" y="857250"/>
                        <a:ext cx="2043113" cy="3444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61" name="Rettangolo 86">
            <a:extLst>
              <a:ext uri="{FF2B5EF4-FFF2-40B4-BE49-F238E27FC236}">
                <a16:creationId xmlns:a16="http://schemas.microsoft.com/office/drawing/2014/main" id="{F20F2F00-250A-47DB-A0E5-64B19C91C77A}"/>
              </a:ext>
            </a:extLst>
          </p:cNvPr>
          <p:cNvSpPr>
            <a:spLocks noChangeArrowheads="1"/>
          </p:cNvSpPr>
          <p:nvPr/>
        </p:nvSpPr>
        <p:spPr bwMode="auto">
          <a:xfrm>
            <a:off x="214313" y="5500688"/>
            <a:ext cx="4479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Rateo massimo calcolato in quota nel punto E.</a:t>
            </a:r>
          </a:p>
        </p:txBody>
      </p:sp>
      <p:sp>
        <p:nvSpPr>
          <p:cNvPr id="55362" name="Rettangolo 65">
            <a:extLst>
              <a:ext uri="{FF2B5EF4-FFF2-40B4-BE49-F238E27FC236}">
                <a16:creationId xmlns:a16="http://schemas.microsoft.com/office/drawing/2014/main" id="{67342647-1AD0-4B74-AE4A-61EA577F5600}"/>
              </a:ext>
            </a:extLst>
          </p:cNvPr>
          <p:cNvSpPr>
            <a:spLocks noChangeArrowheads="1"/>
          </p:cNvSpPr>
          <p:nvPr/>
        </p:nvSpPr>
        <p:spPr bwMode="auto">
          <a:xfrm>
            <a:off x="214313" y="1214438"/>
            <a:ext cx="3244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Modello Tfan HBPR alte quote</a:t>
            </a:r>
            <a:endParaRPr lang="it-IT" altLang="it-IT" sz="1800"/>
          </a:p>
        </p:txBody>
      </p:sp>
      <p:sp>
        <p:nvSpPr>
          <p:cNvPr id="55363" name="Rettangolo 86">
            <a:extLst>
              <a:ext uri="{FF2B5EF4-FFF2-40B4-BE49-F238E27FC236}">
                <a16:creationId xmlns:a16="http://schemas.microsoft.com/office/drawing/2014/main" id="{2A9B519B-8566-4B5F-8539-918404564EC8}"/>
              </a:ext>
            </a:extLst>
          </p:cNvPr>
          <p:cNvSpPr>
            <a:spLocks noChangeArrowheads="1"/>
          </p:cNvSpPr>
          <p:nvPr/>
        </p:nvSpPr>
        <p:spPr bwMode="auto">
          <a:xfrm>
            <a:off x="214313" y="1571625"/>
            <a:ext cx="411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Calcoliamo RC massimo a quota 30,000 ft</a:t>
            </a:r>
          </a:p>
        </p:txBody>
      </p:sp>
      <p:graphicFrame>
        <p:nvGraphicFramePr>
          <p:cNvPr id="55299" name="Object 9">
            <a:extLst>
              <a:ext uri="{FF2B5EF4-FFF2-40B4-BE49-F238E27FC236}">
                <a16:creationId xmlns:a16="http://schemas.microsoft.com/office/drawing/2014/main" id="{A846CA23-EDB6-4D3F-8548-EA6EA62EDFB7}"/>
              </a:ext>
            </a:extLst>
          </p:cNvPr>
          <p:cNvGraphicFramePr>
            <a:graphicFrameLocks noChangeAspect="1"/>
          </p:cNvGraphicFramePr>
          <p:nvPr/>
        </p:nvGraphicFramePr>
        <p:xfrm>
          <a:off x="123825" y="2071688"/>
          <a:ext cx="2368550" cy="725487"/>
        </p:xfrm>
        <a:graphic>
          <a:graphicData uri="http://schemas.openxmlformats.org/presentationml/2006/ole">
            <mc:AlternateContent xmlns:mc="http://schemas.openxmlformats.org/markup-compatibility/2006">
              <mc:Choice xmlns:v="urn:schemas-microsoft-com:vml" Requires="v">
                <p:oleObj spid="_x0000_s55410" name="Equazione" r:id="rId7" imgW="1663560" imgH="507960" progId="Equation.3">
                  <p:embed/>
                </p:oleObj>
              </mc:Choice>
              <mc:Fallback>
                <p:oleObj name="Equazione" r:id="rId7" imgW="1663560" imgH="50796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825" y="2071688"/>
                        <a:ext cx="2368550" cy="7254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0" name="Object 10">
            <a:extLst>
              <a:ext uri="{FF2B5EF4-FFF2-40B4-BE49-F238E27FC236}">
                <a16:creationId xmlns:a16="http://schemas.microsoft.com/office/drawing/2014/main" id="{B599486E-F21C-4642-9404-A9540C7E7A2A}"/>
              </a:ext>
            </a:extLst>
          </p:cNvPr>
          <p:cNvGraphicFramePr>
            <a:graphicFrameLocks noChangeAspect="1"/>
          </p:cNvGraphicFramePr>
          <p:nvPr/>
        </p:nvGraphicFramePr>
        <p:xfrm>
          <a:off x="4500563" y="1643063"/>
          <a:ext cx="796925" cy="254000"/>
        </p:xfrm>
        <a:graphic>
          <a:graphicData uri="http://schemas.openxmlformats.org/presentationml/2006/ole">
            <mc:AlternateContent xmlns:mc="http://schemas.openxmlformats.org/markup-compatibility/2006">
              <mc:Choice xmlns:v="urn:schemas-microsoft-com:vml" Requires="v">
                <p:oleObj spid="_x0000_s55411" name="Equazione" r:id="rId9" imgW="558720" imgH="177480" progId="Equation.3">
                  <p:embed/>
                </p:oleObj>
              </mc:Choice>
              <mc:Fallback>
                <p:oleObj name="Equazione" r:id="rId9" imgW="558720" imgH="1774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563" y="1643063"/>
                        <a:ext cx="796925" cy="2540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1" name="Object 11">
            <a:extLst>
              <a:ext uri="{FF2B5EF4-FFF2-40B4-BE49-F238E27FC236}">
                <a16:creationId xmlns:a16="http://schemas.microsoft.com/office/drawing/2014/main" id="{E1FE580E-7321-4643-BAFA-513FAE0346BE}"/>
              </a:ext>
            </a:extLst>
          </p:cNvPr>
          <p:cNvGraphicFramePr>
            <a:graphicFrameLocks noChangeAspect="1"/>
          </p:cNvGraphicFramePr>
          <p:nvPr/>
        </p:nvGraphicFramePr>
        <p:xfrm>
          <a:off x="142875" y="2928938"/>
          <a:ext cx="3071813" cy="327025"/>
        </p:xfrm>
        <a:graphic>
          <a:graphicData uri="http://schemas.openxmlformats.org/presentationml/2006/ole">
            <mc:AlternateContent xmlns:mc="http://schemas.openxmlformats.org/markup-compatibility/2006">
              <mc:Choice xmlns:v="urn:schemas-microsoft-com:vml" Requires="v">
                <p:oleObj spid="_x0000_s55412" name="Equazione" r:id="rId11" imgW="2158920" imgH="228600" progId="Equation.3">
                  <p:embed/>
                </p:oleObj>
              </mc:Choice>
              <mc:Fallback>
                <p:oleObj name="Equazione" r:id="rId11" imgW="2158920" imgH="2286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875" y="2928938"/>
                        <a:ext cx="3071813" cy="3270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2" name="Object 68">
            <a:extLst>
              <a:ext uri="{FF2B5EF4-FFF2-40B4-BE49-F238E27FC236}">
                <a16:creationId xmlns:a16="http://schemas.microsoft.com/office/drawing/2014/main" id="{61EF98B8-5AC7-43AC-9080-6FE80F459D42}"/>
              </a:ext>
            </a:extLst>
          </p:cNvPr>
          <p:cNvGraphicFramePr>
            <a:graphicFrameLocks noChangeAspect="1"/>
          </p:cNvGraphicFramePr>
          <p:nvPr/>
        </p:nvGraphicFramePr>
        <p:xfrm>
          <a:off x="2571750" y="2071688"/>
          <a:ext cx="977900" cy="598487"/>
        </p:xfrm>
        <a:graphic>
          <a:graphicData uri="http://schemas.openxmlformats.org/presentationml/2006/ole">
            <mc:AlternateContent xmlns:mc="http://schemas.openxmlformats.org/markup-compatibility/2006">
              <mc:Choice xmlns:v="urn:schemas-microsoft-com:vml" Requires="v">
                <p:oleObj spid="_x0000_s55413" name="Equazione" r:id="rId13" imgW="685800" imgH="419040" progId="Equation.3">
                  <p:embed/>
                </p:oleObj>
              </mc:Choice>
              <mc:Fallback>
                <p:oleObj name="Equazione" r:id="rId13" imgW="685800" imgH="419040" progId="Equation.3">
                  <p:embed/>
                  <p:pic>
                    <p:nvPicPr>
                      <p:cNvPr id="0" name="Object 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1750" y="2071688"/>
                        <a:ext cx="977900" cy="5984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3" name="Object 69">
            <a:extLst>
              <a:ext uri="{FF2B5EF4-FFF2-40B4-BE49-F238E27FC236}">
                <a16:creationId xmlns:a16="http://schemas.microsoft.com/office/drawing/2014/main" id="{29BD4C68-DE9D-4ECB-A721-BE816C88AFDD}"/>
              </a:ext>
            </a:extLst>
          </p:cNvPr>
          <p:cNvGraphicFramePr>
            <a:graphicFrameLocks noChangeAspect="1"/>
          </p:cNvGraphicFramePr>
          <p:nvPr/>
        </p:nvGraphicFramePr>
        <p:xfrm>
          <a:off x="3714750" y="2143125"/>
          <a:ext cx="1428750" cy="307975"/>
        </p:xfrm>
        <a:graphic>
          <a:graphicData uri="http://schemas.openxmlformats.org/presentationml/2006/ole">
            <mc:AlternateContent xmlns:mc="http://schemas.openxmlformats.org/markup-compatibility/2006">
              <mc:Choice xmlns:v="urn:schemas-microsoft-com:vml" Requires="v">
                <p:oleObj spid="_x0000_s55414" name="Equazione" r:id="rId15" imgW="1002960" imgH="215640" progId="Equation.3">
                  <p:embed/>
                </p:oleObj>
              </mc:Choice>
              <mc:Fallback>
                <p:oleObj name="Equazione" r:id="rId15" imgW="1002960" imgH="215640" progId="Equation.3">
                  <p:embed/>
                  <p:pic>
                    <p:nvPicPr>
                      <p:cNvPr id="0" name="Object 6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14750" y="2143125"/>
                        <a:ext cx="1428750" cy="307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4" name="Object 70">
            <a:extLst>
              <a:ext uri="{FF2B5EF4-FFF2-40B4-BE49-F238E27FC236}">
                <a16:creationId xmlns:a16="http://schemas.microsoft.com/office/drawing/2014/main" id="{D74AC818-0073-472B-92BC-2179D8E02EF1}"/>
              </a:ext>
            </a:extLst>
          </p:cNvPr>
          <p:cNvGraphicFramePr>
            <a:graphicFrameLocks noChangeAspect="1"/>
          </p:cNvGraphicFramePr>
          <p:nvPr/>
        </p:nvGraphicFramePr>
        <p:xfrm>
          <a:off x="214313" y="3500438"/>
          <a:ext cx="2222500" cy="561975"/>
        </p:xfrm>
        <a:graphic>
          <a:graphicData uri="http://schemas.openxmlformats.org/presentationml/2006/ole">
            <mc:AlternateContent xmlns:mc="http://schemas.openxmlformats.org/markup-compatibility/2006">
              <mc:Choice xmlns:v="urn:schemas-microsoft-com:vml" Requires="v">
                <p:oleObj spid="_x0000_s55415" name="Equazione" r:id="rId17" imgW="1562040" imgH="393480" progId="Equation.3">
                  <p:embed/>
                </p:oleObj>
              </mc:Choice>
              <mc:Fallback>
                <p:oleObj name="Equazione" r:id="rId17" imgW="1562040" imgH="393480" progId="Equation.3">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313" y="3500438"/>
                        <a:ext cx="2222500" cy="561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5" name="Object 71">
            <a:extLst>
              <a:ext uri="{FF2B5EF4-FFF2-40B4-BE49-F238E27FC236}">
                <a16:creationId xmlns:a16="http://schemas.microsoft.com/office/drawing/2014/main" id="{1256C613-7D3A-45DA-A2B9-B7ADB386DA6C}"/>
              </a:ext>
            </a:extLst>
          </p:cNvPr>
          <p:cNvGraphicFramePr>
            <a:graphicFrameLocks noChangeAspect="1"/>
          </p:cNvGraphicFramePr>
          <p:nvPr/>
        </p:nvGraphicFramePr>
        <p:xfrm>
          <a:off x="3714750" y="3071813"/>
          <a:ext cx="2097088" cy="615950"/>
        </p:xfrm>
        <a:graphic>
          <a:graphicData uri="http://schemas.openxmlformats.org/presentationml/2006/ole">
            <mc:AlternateContent xmlns:mc="http://schemas.openxmlformats.org/markup-compatibility/2006">
              <mc:Choice xmlns:v="urn:schemas-microsoft-com:vml" Requires="v">
                <p:oleObj spid="_x0000_s55416" name="Equazione" r:id="rId19" imgW="1473120" imgH="431640" progId="Equation.3">
                  <p:embed/>
                </p:oleObj>
              </mc:Choice>
              <mc:Fallback>
                <p:oleObj name="Equazione" r:id="rId19" imgW="1473120" imgH="431640" progId="Equation.3">
                  <p:embed/>
                  <p:pic>
                    <p:nvPicPr>
                      <p:cNvPr id="0" name="Object 7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4750" y="3071813"/>
                        <a:ext cx="2097088" cy="6159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6" name="Object 73">
            <a:extLst>
              <a:ext uri="{FF2B5EF4-FFF2-40B4-BE49-F238E27FC236}">
                <a16:creationId xmlns:a16="http://schemas.microsoft.com/office/drawing/2014/main" id="{E237BBA3-357D-43E7-A044-C2F7E4C2060A}"/>
              </a:ext>
            </a:extLst>
          </p:cNvPr>
          <p:cNvGraphicFramePr>
            <a:graphicFrameLocks noChangeAspect="1"/>
          </p:cNvGraphicFramePr>
          <p:nvPr/>
        </p:nvGraphicFramePr>
        <p:xfrm>
          <a:off x="3730625" y="2620963"/>
          <a:ext cx="1555750" cy="307975"/>
        </p:xfrm>
        <a:graphic>
          <a:graphicData uri="http://schemas.openxmlformats.org/presentationml/2006/ole">
            <mc:AlternateContent xmlns:mc="http://schemas.openxmlformats.org/markup-compatibility/2006">
              <mc:Choice xmlns:v="urn:schemas-microsoft-com:vml" Requires="v">
                <p:oleObj spid="_x0000_s55417" name="Equazione" r:id="rId21" imgW="1091880" imgH="215640" progId="Equation.3">
                  <p:embed/>
                </p:oleObj>
              </mc:Choice>
              <mc:Fallback>
                <p:oleObj name="Equazione" r:id="rId21" imgW="1091880" imgH="215640" progId="Equation.3">
                  <p:embed/>
                  <p:pic>
                    <p:nvPicPr>
                      <p:cNvPr id="0" name="Object 7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30625" y="2620963"/>
                        <a:ext cx="1555750" cy="307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7" name="Object 74">
            <a:extLst>
              <a:ext uri="{FF2B5EF4-FFF2-40B4-BE49-F238E27FC236}">
                <a16:creationId xmlns:a16="http://schemas.microsoft.com/office/drawing/2014/main" id="{8E61683D-8557-4831-8917-4A4FC3D566C3}"/>
              </a:ext>
            </a:extLst>
          </p:cNvPr>
          <p:cNvGraphicFramePr>
            <a:graphicFrameLocks noChangeAspect="1"/>
          </p:cNvGraphicFramePr>
          <p:nvPr/>
        </p:nvGraphicFramePr>
        <p:xfrm>
          <a:off x="214313" y="4143375"/>
          <a:ext cx="4391025" cy="561975"/>
        </p:xfrm>
        <a:graphic>
          <a:graphicData uri="http://schemas.openxmlformats.org/presentationml/2006/ole">
            <mc:AlternateContent xmlns:mc="http://schemas.openxmlformats.org/markup-compatibility/2006">
              <mc:Choice xmlns:v="urn:schemas-microsoft-com:vml" Requires="v">
                <p:oleObj spid="_x0000_s55418" name="Equazione" r:id="rId23" imgW="3085920" imgH="393480" progId="Equation.3">
                  <p:embed/>
                </p:oleObj>
              </mc:Choice>
              <mc:Fallback>
                <p:oleObj name="Equazione" r:id="rId23" imgW="3085920" imgH="393480" progId="Equation.3">
                  <p:embed/>
                  <p:pic>
                    <p:nvPicPr>
                      <p:cNvPr id="0" name="Object 7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4313" y="4143375"/>
                        <a:ext cx="4391025" cy="561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8" name="Object 75">
            <a:extLst>
              <a:ext uri="{FF2B5EF4-FFF2-40B4-BE49-F238E27FC236}">
                <a16:creationId xmlns:a16="http://schemas.microsoft.com/office/drawing/2014/main" id="{AA757E62-D042-4E26-A2AF-9683B9945447}"/>
              </a:ext>
            </a:extLst>
          </p:cNvPr>
          <p:cNvGraphicFramePr>
            <a:graphicFrameLocks noChangeAspect="1"/>
          </p:cNvGraphicFramePr>
          <p:nvPr/>
        </p:nvGraphicFramePr>
        <p:xfrm>
          <a:off x="231775" y="4857750"/>
          <a:ext cx="4554538" cy="561975"/>
        </p:xfrm>
        <a:graphic>
          <a:graphicData uri="http://schemas.openxmlformats.org/presentationml/2006/ole">
            <mc:AlternateContent xmlns:mc="http://schemas.openxmlformats.org/markup-compatibility/2006">
              <mc:Choice xmlns:v="urn:schemas-microsoft-com:vml" Requires="v">
                <p:oleObj spid="_x0000_s55419" name="Equazione" r:id="rId25" imgW="3200400" imgH="393480" progId="Equation.3">
                  <p:embed/>
                </p:oleObj>
              </mc:Choice>
              <mc:Fallback>
                <p:oleObj name="Equazione" r:id="rId25" imgW="3200400" imgH="393480" progId="Equation.3">
                  <p:embed/>
                  <p:pic>
                    <p:nvPicPr>
                      <p:cNvPr id="0" name="Object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1775" y="4857750"/>
                        <a:ext cx="4554538" cy="561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5364" name="Picture 29">
            <a:extLst>
              <a:ext uri="{FF2B5EF4-FFF2-40B4-BE49-F238E27FC236}">
                <a16:creationId xmlns:a16="http://schemas.microsoft.com/office/drawing/2014/main" id="{3FA2C50C-9AF7-4D54-B0BF-4FCA6243C21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89588" y="3929063"/>
            <a:ext cx="348297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Segnaposto piè di pagina 4">
            <a:extLst>
              <a:ext uri="{FF2B5EF4-FFF2-40B4-BE49-F238E27FC236}">
                <a16:creationId xmlns:a16="http://schemas.microsoft.com/office/drawing/2014/main" id="{A54D66D5-70AB-4481-A619-0310BEACA49A}"/>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32" name="Rectangle 2">
            <a:extLst>
              <a:ext uri="{FF2B5EF4-FFF2-40B4-BE49-F238E27FC236}">
                <a16:creationId xmlns:a16="http://schemas.microsoft.com/office/drawing/2014/main" id="{25DA7FB1-6CE8-48ED-8404-C1F7FF321040}"/>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56333" name="Rectangle 3">
            <a:extLst>
              <a:ext uri="{FF2B5EF4-FFF2-40B4-BE49-F238E27FC236}">
                <a16:creationId xmlns:a16="http://schemas.microsoft.com/office/drawing/2014/main" id="{78E21A69-4FB0-425F-AD15-49288139CCBF}"/>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4" name="Rectangle 4">
            <a:extLst>
              <a:ext uri="{FF2B5EF4-FFF2-40B4-BE49-F238E27FC236}">
                <a16:creationId xmlns:a16="http://schemas.microsoft.com/office/drawing/2014/main" id="{C2D54E66-3C23-445A-BA5A-7C60E235A66D}"/>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5" name="Rectangle 5">
            <a:extLst>
              <a:ext uri="{FF2B5EF4-FFF2-40B4-BE49-F238E27FC236}">
                <a16:creationId xmlns:a16="http://schemas.microsoft.com/office/drawing/2014/main" id="{48D4E399-D6DF-4C22-AB99-2880009321D7}"/>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6" name="Rectangle 6">
            <a:extLst>
              <a:ext uri="{FF2B5EF4-FFF2-40B4-BE49-F238E27FC236}">
                <a16:creationId xmlns:a16="http://schemas.microsoft.com/office/drawing/2014/main" id="{2D8B7886-A7E3-4D16-ABFA-7A38193772D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7" name="Rectangle 7">
            <a:extLst>
              <a:ext uri="{FF2B5EF4-FFF2-40B4-BE49-F238E27FC236}">
                <a16:creationId xmlns:a16="http://schemas.microsoft.com/office/drawing/2014/main" id="{6CF8FE88-CD0E-41D1-93C8-2C03E530A47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8" name="Rectangle 8">
            <a:extLst>
              <a:ext uri="{FF2B5EF4-FFF2-40B4-BE49-F238E27FC236}">
                <a16:creationId xmlns:a16="http://schemas.microsoft.com/office/drawing/2014/main" id="{BB2FA692-08D2-4341-87E5-F5691A32BB3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9" name="Rectangle 9">
            <a:extLst>
              <a:ext uri="{FF2B5EF4-FFF2-40B4-BE49-F238E27FC236}">
                <a16:creationId xmlns:a16="http://schemas.microsoft.com/office/drawing/2014/main" id="{2225ECA3-4914-4474-AE24-16976AC46C4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0" name="Rectangle 10">
            <a:extLst>
              <a:ext uri="{FF2B5EF4-FFF2-40B4-BE49-F238E27FC236}">
                <a16:creationId xmlns:a16="http://schemas.microsoft.com/office/drawing/2014/main" id="{7D5498E1-0F32-47AC-AE74-A0892134D5E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1" name="Rectangle 11">
            <a:extLst>
              <a:ext uri="{FF2B5EF4-FFF2-40B4-BE49-F238E27FC236}">
                <a16:creationId xmlns:a16="http://schemas.microsoft.com/office/drawing/2014/main" id="{9C61F969-0035-41BD-A220-71BA6C8A3A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2" name="Rectangle 12">
            <a:extLst>
              <a:ext uri="{FF2B5EF4-FFF2-40B4-BE49-F238E27FC236}">
                <a16:creationId xmlns:a16="http://schemas.microsoft.com/office/drawing/2014/main" id="{91945023-22F1-4818-952F-4F2BA84042A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3" name="Rectangle 13">
            <a:extLst>
              <a:ext uri="{FF2B5EF4-FFF2-40B4-BE49-F238E27FC236}">
                <a16:creationId xmlns:a16="http://schemas.microsoft.com/office/drawing/2014/main" id="{A9774858-7ED8-42FD-A2B1-4B7316CDA19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4" name="Rectangle 14">
            <a:extLst>
              <a:ext uri="{FF2B5EF4-FFF2-40B4-BE49-F238E27FC236}">
                <a16:creationId xmlns:a16="http://schemas.microsoft.com/office/drawing/2014/main" id="{FCECCD3D-1E59-422E-9B72-4CF8FAC7FE1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5" name="Rectangle 15">
            <a:extLst>
              <a:ext uri="{FF2B5EF4-FFF2-40B4-BE49-F238E27FC236}">
                <a16:creationId xmlns:a16="http://schemas.microsoft.com/office/drawing/2014/main" id="{A46A82BA-A840-4F8F-AB86-7610DA0ECAB3}"/>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6" name="Rectangle 16">
            <a:extLst>
              <a:ext uri="{FF2B5EF4-FFF2-40B4-BE49-F238E27FC236}">
                <a16:creationId xmlns:a16="http://schemas.microsoft.com/office/drawing/2014/main" id="{5244B402-0960-4AAC-AF32-57FB90D41A3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7" name="Rectangle 17">
            <a:extLst>
              <a:ext uri="{FF2B5EF4-FFF2-40B4-BE49-F238E27FC236}">
                <a16:creationId xmlns:a16="http://schemas.microsoft.com/office/drawing/2014/main" id="{B5B7BA1C-4A5B-4386-AD85-B7FAC2A7A102}"/>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8" name="Rectangle 18">
            <a:extLst>
              <a:ext uri="{FF2B5EF4-FFF2-40B4-BE49-F238E27FC236}">
                <a16:creationId xmlns:a16="http://schemas.microsoft.com/office/drawing/2014/main" id="{56EB4997-F94F-4788-8F0E-8C77249CE25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9" name="Rectangle 19">
            <a:extLst>
              <a:ext uri="{FF2B5EF4-FFF2-40B4-BE49-F238E27FC236}">
                <a16:creationId xmlns:a16="http://schemas.microsoft.com/office/drawing/2014/main" id="{DC7393EA-D514-464E-AD4F-132FAC64394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0" name="Rectangle 20">
            <a:extLst>
              <a:ext uri="{FF2B5EF4-FFF2-40B4-BE49-F238E27FC236}">
                <a16:creationId xmlns:a16="http://schemas.microsoft.com/office/drawing/2014/main" id="{6965EE42-ADC9-48D0-AD05-4E8AD7DB621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1" name="Rectangle 21">
            <a:extLst>
              <a:ext uri="{FF2B5EF4-FFF2-40B4-BE49-F238E27FC236}">
                <a16:creationId xmlns:a16="http://schemas.microsoft.com/office/drawing/2014/main" id="{DCD1321C-9830-406F-AFDE-1FA0F1C40A0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2" name="Rectangle 22">
            <a:extLst>
              <a:ext uri="{FF2B5EF4-FFF2-40B4-BE49-F238E27FC236}">
                <a16:creationId xmlns:a16="http://schemas.microsoft.com/office/drawing/2014/main" id="{C122EF0F-EEAD-46C6-AEBB-B65D53B88D2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3" name="Rectangle 23">
            <a:extLst>
              <a:ext uri="{FF2B5EF4-FFF2-40B4-BE49-F238E27FC236}">
                <a16:creationId xmlns:a16="http://schemas.microsoft.com/office/drawing/2014/main" id="{04D638F9-A697-448A-83DA-F7731BC236F7}"/>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4" name="Rectangle 24">
            <a:extLst>
              <a:ext uri="{FF2B5EF4-FFF2-40B4-BE49-F238E27FC236}">
                <a16:creationId xmlns:a16="http://schemas.microsoft.com/office/drawing/2014/main" id="{98A68EAA-5109-48CD-97B0-0E09ADAC0509}"/>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5" name="Rectangle 25">
            <a:extLst>
              <a:ext uri="{FF2B5EF4-FFF2-40B4-BE49-F238E27FC236}">
                <a16:creationId xmlns:a16="http://schemas.microsoft.com/office/drawing/2014/main" id="{19CE9A4E-788B-4007-B669-56F0D81E3704}"/>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6" name="Rectangle 26">
            <a:extLst>
              <a:ext uri="{FF2B5EF4-FFF2-40B4-BE49-F238E27FC236}">
                <a16:creationId xmlns:a16="http://schemas.microsoft.com/office/drawing/2014/main" id="{775F86F7-8F3F-4D58-9F14-F514B0BB6ED1}"/>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7" name="Rectangle 27">
            <a:extLst>
              <a:ext uri="{FF2B5EF4-FFF2-40B4-BE49-F238E27FC236}">
                <a16:creationId xmlns:a16="http://schemas.microsoft.com/office/drawing/2014/main" id="{FD7180E1-A9CC-4AA2-8DFE-A21ABC3D1A8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8" name="Rectangle 28">
            <a:extLst>
              <a:ext uri="{FF2B5EF4-FFF2-40B4-BE49-F238E27FC236}">
                <a16:creationId xmlns:a16="http://schemas.microsoft.com/office/drawing/2014/main" id="{8B7F546F-B201-49E6-B9A9-4E16FFB2398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59" name="Rectangle 29">
            <a:extLst>
              <a:ext uri="{FF2B5EF4-FFF2-40B4-BE49-F238E27FC236}">
                <a16:creationId xmlns:a16="http://schemas.microsoft.com/office/drawing/2014/main" id="{974C028E-F253-4852-A245-04A25110EA0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60" name="Rectangle 30">
            <a:extLst>
              <a:ext uri="{FF2B5EF4-FFF2-40B4-BE49-F238E27FC236}">
                <a16:creationId xmlns:a16="http://schemas.microsoft.com/office/drawing/2014/main" id="{5036F682-EC1F-42EA-A250-995FC7FC330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61" name="Rectangle 31">
            <a:extLst>
              <a:ext uri="{FF2B5EF4-FFF2-40B4-BE49-F238E27FC236}">
                <a16:creationId xmlns:a16="http://schemas.microsoft.com/office/drawing/2014/main" id="{885ABE48-A358-45CE-BE65-D16B0950BCE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62" name="Rectangle 42">
            <a:extLst>
              <a:ext uri="{FF2B5EF4-FFF2-40B4-BE49-F238E27FC236}">
                <a16:creationId xmlns:a16="http://schemas.microsoft.com/office/drawing/2014/main" id="{3F78BADF-8669-4C93-A8A4-7F5DCD93338F}"/>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63" name="Rectangle 43">
            <a:extLst>
              <a:ext uri="{FF2B5EF4-FFF2-40B4-BE49-F238E27FC236}">
                <a16:creationId xmlns:a16="http://schemas.microsoft.com/office/drawing/2014/main" id="{6660A682-7184-4F3B-948E-B592DE7FB609}"/>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64" name="Rectangle 44">
            <a:extLst>
              <a:ext uri="{FF2B5EF4-FFF2-40B4-BE49-F238E27FC236}">
                <a16:creationId xmlns:a16="http://schemas.microsoft.com/office/drawing/2014/main" id="{9DE62B92-2B9C-4805-BDFA-11B21CBE53A8}"/>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65" name="Rectangle 45">
            <a:extLst>
              <a:ext uri="{FF2B5EF4-FFF2-40B4-BE49-F238E27FC236}">
                <a16:creationId xmlns:a16="http://schemas.microsoft.com/office/drawing/2014/main" id="{0223A0DF-574B-4E4E-A32D-A7DA46D4A46A}"/>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66" name="Rectangle 46">
            <a:extLst>
              <a:ext uri="{FF2B5EF4-FFF2-40B4-BE49-F238E27FC236}">
                <a16:creationId xmlns:a16="http://schemas.microsoft.com/office/drawing/2014/main" id="{EAE7B896-D565-4C7A-B28C-4D83B7C05C37}"/>
              </a:ext>
            </a:extLst>
          </p:cNvPr>
          <p:cNvSpPr>
            <a:spLocks noChangeArrowheads="1"/>
          </p:cNvSpPr>
          <p:nvPr/>
        </p:nvSpPr>
        <p:spPr bwMode="auto">
          <a:xfrm>
            <a:off x="3859213" y="159385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56367" name="Rectangle 47">
            <a:extLst>
              <a:ext uri="{FF2B5EF4-FFF2-40B4-BE49-F238E27FC236}">
                <a16:creationId xmlns:a16="http://schemas.microsoft.com/office/drawing/2014/main" id="{D6B327D1-7818-41E1-8096-04603C59DCF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68" name="Rectangle 48">
            <a:extLst>
              <a:ext uri="{FF2B5EF4-FFF2-40B4-BE49-F238E27FC236}">
                <a16:creationId xmlns:a16="http://schemas.microsoft.com/office/drawing/2014/main" id="{AFFC8317-7405-4D69-BF03-BD20864197A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69" name="Rectangle 49">
            <a:extLst>
              <a:ext uri="{FF2B5EF4-FFF2-40B4-BE49-F238E27FC236}">
                <a16:creationId xmlns:a16="http://schemas.microsoft.com/office/drawing/2014/main" id="{DCBE304E-5671-4D6D-B37E-A2EEF21C0B44}"/>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70" name="Rectangle 50">
            <a:extLst>
              <a:ext uri="{FF2B5EF4-FFF2-40B4-BE49-F238E27FC236}">
                <a16:creationId xmlns:a16="http://schemas.microsoft.com/office/drawing/2014/main" id="{B84E12A2-EA8D-475D-9CAB-1A834F958BB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71" name="Rectangle 51">
            <a:extLst>
              <a:ext uri="{FF2B5EF4-FFF2-40B4-BE49-F238E27FC236}">
                <a16:creationId xmlns:a16="http://schemas.microsoft.com/office/drawing/2014/main" id="{3F505178-B4DE-41F4-ABD1-577E0EC39AE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72" name="Rectangle 52">
            <a:extLst>
              <a:ext uri="{FF2B5EF4-FFF2-40B4-BE49-F238E27FC236}">
                <a16:creationId xmlns:a16="http://schemas.microsoft.com/office/drawing/2014/main" id="{0DCE719C-FEDE-4BD2-BF4A-896A61F7244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73" name="Rectangle 53">
            <a:extLst>
              <a:ext uri="{FF2B5EF4-FFF2-40B4-BE49-F238E27FC236}">
                <a16:creationId xmlns:a16="http://schemas.microsoft.com/office/drawing/2014/main" id="{26B66CE6-63A2-4F1F-B8F5-1CC1B26B169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74" name="Rectangle 54">
            <a:extLst>
              <a:ext uri="{FF2B5EF4-FFF2-40B4-BE49-F238E27FC236}">
                <a16:creationId xmlns:a16="http://schemas.microsoft.com/office/drawing/2014/main" id="{0482DB1E-7158-4705-A2ED-1BE90ADF4C6C}"/>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75" name="Rectangle 55">
            <a:extLst>
              <a:ext uri="{FF2B5EF4-FFF2-40B4-BE49-F238E27FC236}">
                <a16:creationId xmlns:a16="http://schemas.microsoft.com/office/drawing/2014/main" id="{3BAD1FA6-2CCD-42EC-A4EC-8ACDE423A68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76" name="Rectangle 56">
            <a:extLst>
              <a:ext uri="{FF2B5EF4-FFF2-40B4-BE49-F238E27FC236}">
                <a16:creationId xmlns:a16="http://schemas.microsoft.com/office/drawing/2014/main" id="{DAFCD38B-0016-4CE1-83E8-2F99FF768F4E}"/>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77" name="Segnaposto numero diapositiva 56">
            <a:extLst>
              <a:ext uri="{FF2B5EF4-FFF2-40B4-BE49-F238E27FC236}">
                <a16:creationId xmlns:a16="http://schemas.microsoft.com/office/drawing/2014/main" id="{AD96173F-D719-4A4A-AD97-E45E5BC234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540E8E8-8016-4A4D-9CF5-F975BC81AFE2}" type="slidenum">
              <a:rPr lang="it-IT" altLang="it-IT" sz="1400"/>
              <a:pPr eaLnBrk="1" hangingPunct="1"/>
              <a:t>64</a:t>
            </a:fld>
            <a:endParaRPr lang="it-IT" altLang="it-IT" sz="1400"/>
          </a:p>
        </p:txBody>
      </p:sp>
      <p:sp>
        <p:nvSpPr>
          <p:cNvPr id="56379" name="Rettangolo 60">
            <a:extLst>
              <a:ext uri="{FF2B5EF4-FFF2-40B4-BE49-F238E27FC236}">
                <a16:creationId xmlns:a16="http://schemas.microsoft.com/office/drawing/2014/main" id="{BEB12661-2CF6-4A77-867F-9790B602C33D}"/>
              </a:ext>
            </a:extLst>
          </p:cNvPr>
          <p:cNvSpPr>
            <a:spLocks noChangeArrowheads="1"/>
          </p:cNvSpPr>
          <p:nvPr/>
        </p:nvSpPr>
        <p:spPr bwMode="auto">
          <a:xfrm>
            <a:off x="3995738" y="0"/>
            <a:ext cx="206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a:t>Velivoli a getto</a:t>
            </a:r>
            <a:endParaRPr lang="it-IT" altLang="it-IT"/>
          </a:p>
        </p:txBody>
      </p:sp>
      <p:sp>
        <p:nvSpPr>
          <p:cNvPr id="56380" name="Rettangolo 62">
            <a:extLst>
              <a:ext uri="{FF2B5EF4-FFF2-40B4-BE49-F238E27FC236}">
                <a16:creationId xmlns:a16="http://schemas.microsoft.com/office/drawing/2014/main" id="{65D7175A-60C7-4637-8AB3-FC646C815414}"/>
              </a:ext>
            </a:extLst>
          </p:cNvPr>
          <p:cNvSpPr>
            <a:spLocks noChangeArrowheads="1"/>
          </p:cNvSpPr>
          <p:nvPr/>
        </p:nvSpPr>
        <p:spPr bwMode="auto">
          <a:xfrm>
            <a:off x="179388" y="404813"/>
            <a:ext cx="397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Estrapolazione , JET , caso MD-80</a:t>
            </a:r>
            <a:endParaRPr lang="it-IT" altLang="it-IT" sz="2000" b="1" u="sng"/>
          </a:p>
        </p:txBody>
      </p:sp>
      <p:graphicFrame>
        <p:nvGraphicFramePr>
          <p:cNvPr id="56322" name="Object 22">
            <a:extLst>
              <a:ext uri="{FF2B5EF4-FFF2-40B4-BE49-F238E27FC236}">
                <a16:creationId xmlns:a16="http://schemas.microsoft.com/office/drawing/2014/main" id="{DF05CEA4-AC85-46FA-A4CE-1FF1595F95DC}"/>
              </a:ext>
            </a:extLst>
          </p:cNvPr>
          <p:cNvGraphicFramePr>
            <a:graphicFrameLocks noChangeAspect="1"/>
          </p:cNvGraphicFramePr>
          <p:nvPr/>
        </p:nvGraphicFramePr>
        <p:xfrm>
          <a:off x="327025" y="857250"/>
          <a:ext cx="2989263" cy="330200"/>
        </p:xfrm>
        <a:graphic>
          <a:graphicData uri="http://schemas.openxmlformats.org/presentationml/2006/ole">
            <mc:AlternateContent xmlns:mc="http://schemas.openxmlformats.org/markup-compatibility/2006">
              <mc:Choice xmlns:v="urn:schemas-microsoft-com:vml" Requires="v">
                <p:oleObj spid="_x0000_s56445" name="Equazione" r:id="rId3" imgW="1828800" imgH="203040" progId="Equation.3">
                  <p:embed/>
                </p:oleObj>
              </mc:Choice>
              <mc:Fallback>
                <p:oleObj name="Equazione" r:id="rId3" imgW="1828800" imgH="203040"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 y="857250"/>
                        <a:ext cx="2989263" cy="3302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3" name="Object 40">
            <a:extLst>
              <a:ext uri="{FF2B5EF4-FFF2-40B4-BE49-F238E27FC236}">
                <a16:creationId xmlns:a16="http://schemas.microsoft.com/office/drawing/2014/main" id="{0325C416-7C00-4515-A6A8-8FD330EB7542}"/>
              </a:ext>
            </a:extLst>
          </p:cNvPr>
          <p:cNvGraphicFramePr>
            <a:graphicFrameLocks noChangeAspect="1"/>
          </p:cNvGraphicFramePr>
          <p:nvPr/>
        </p:nvGraphicFramePr>
        <p:xfrm>
          <a:off x="254000" y="1357313"/>
          <a:ext cx="2513013" cy="330200"/>
        </p:xfrm>
        <a:graphic>
          <a:graphicData uri="http://schemas.openxmlformats.org/presentationml/2006/ole">
            <mc:AlternateContent xmlns:mc="http://schemas.openxmlformats.org/markup-compatibility/2006">
              <mc:Choice xmlns:v="urn:schemas-microsoft-com:vml" Requires="v">
                <p:oleObj spid="_x0000_s56446" name="Equazione" r:id="rId5" imgW="1536480" imgH="203040" progId="Equation.3">
                  <p:embed/>
                </p:oleObj>
              </mc:Choice>
              <mc:Fallback>
                <p:oleObj name="Equazione" r:id="rId5" imgW="1536480" imgH="203040" progId="Equation.3">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00" y="1357313"/>
                        <a:ext cx="2513013" cy="3302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15">
            <a:extLst>
              <a:ext uri="{FF2B5EF4-FFF2-40B4-BE49-F238E27FC236}">
                <a16:creationId xmlns:a16="http://schemas.microsoft.com/office/drawing/2014/main" id="{DBA0005B-293E-489A-9491-E08F58FC22C1}"/>
              </a:ext>
            </a:extLst>
          </p:cNvPr>
          <p:cNvGraphicFramePr>
            <a:graphicFrameLocks noChangeAspect="1"/>
          </p:cNvGraphicFramePr>
          <p:nvPr/>
        </p:nvGraphicFramePr>
        <p:xfrm>
          <a:off x="214313" y="1857375"/>
          <a:ext cx="4143375" cy="635000"/>
        </p:xfrm>
        <a:graphic>
          <a:graphicData uri="http://schemas.openxmlformats.org/presentationml/2006/ole">
            <mc:AlternateContent xmlns:mc="http://schemas.openxmlformats.org/markup-compatibility/2006">
              <mc:Choice xmlns:v="urn:schemas-microsoft-com:vml" Requires="v">
                <p:oleObj spid="_x0000_s56447" name="Equazione" r:id="rId7" imgW="2552400" imgH="393480" progId="Equation.3">
                  <p:embed/>
                </p:oleObj>
              </mc:Choice>
              <mc:Fallback>
                <p:oleObj name="Equazione" r:id="rId7" imgW="2552400" imgH="39348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3" y="1857375"/>
                        <a:ext cx="4143375" cy="6350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5" name="Object 16">
            <a:extLst>
              <a:ext uri="{FF2B5EF4-FFF2-40B4-BE49-F238E27FC236}">
                <a16:creationId xmlns:a16="http://schemas.microsoft.com/office/drawing/2014/main" id="{F899E9A5-E229-40B1-B12D-22201B968B77}"/>
              </a:ext>
            </a:extLst>
          </p:cNvPr>
          <p:cNvGraphicFramePr>
            <a:graphicFrameLocks noChangeAspect="1"/>
          </p:cNvGraphicFramePr>
          <p:nvPr/>
        </p:nvGraphicFramePr>
        <p:xfrm>
          <a:off x="214313" y="2600325"/>
          <a:ext cx="2071687" cy="328613"/>
        </p:xfrm>
        <a:graphic>
          <a:graphicData uri="http://schemas.openxmlformats.org/presentationml/2006/ole">
            <mc:AlternateContent xmlns:mc="http://schemas.openxmlformats.org/markup-compatibility/2006">
              <mc:Choice xmlns:v="urn:schemas-microsoft-com:vml" Requires="v">
                <p:oleObj spid="_x0000_s56448" name="Equazione" r:id="rId9" imgW="1269720" imgH="203040" progId="Equation.3">
                  <p:embed/>
                </p:oleObj>
              </mc:Choice>
              <mc:Fallback>
                <p:oleObj name="Equazione" r:id="rId9" imgW="1269720" imgH="20304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313" y="2600325"/>
                        <a:ext cx="2071687"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80"/>
                            </a:solidFill>
                            <a:miter lim="800000"/>
                            <a:headEnd/>
                            <a:tailEnd/>
                          </a14:hiddenLine>
                        </a:ext>
                      </a:extLst>
                    </p:spPr>
                  </p:pic>
                </p:oleObj>
              </mc:Fallback>
            </mc:AlternateContent>
          </a:graphicData>
        </a:graphic>
      </p:graphicFrame>
      <p:graphicFrame>
        <p:nvGraphicFramePr>
          <p:cNvPr id="56326" name="Object 18">
            <a:extLst>
              <a:ext uri="{FF2B5EF4-FFF2-40B4-BE49-F238E27FC236}">
                <a16:creationId xmlns:a16="http://schemas.microsoft.com/office/drawing/2014/main" id="{3C63179D-DD38-48E2-AB3D-A50B0B0FBC77}"/>
              </a:ext>
            </a:extLst>
          </p:cNvPr>
          <p:cNvGraphicFramePr>
            <a:graphicFrameLocks noChangeAspect="1"/>
          </p:cNvGraphicFramePr>
          <p:nvPr/>
        </p:nvGraphicFramePr>
        <p:xfrm>
          <a:off x="214313" y="3071813"/>
          <a:ext cx="3581400" cy="730250"/>
        </p:xfrm>
        <a:graphic>
          <a:graphicData uri="http://schemas.openxmlformats.org/presentationml/2006/ole">
            <mc:AlternateContent xmlns:mc="http://schemas.openxmlformats.org/markup-compatibility/2006">
              <mc:Choice xmlns:v="urn:schemas-microsoft-com:vml" Requires="v">
                <p:oleObj spid="_x0000_s56449" name="Equazione" r:id="rId11" imgW="1917360" imgH="393480" progId="Equation.3">
                  <p:embed/>
                </p:oleObj>
              </mc:Choice>
              <mc:Fallback>
                <p:oleObj name="Equazione" r:id="rId11" imgW="1917360" imgH="39348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313" y="3071813"/>
                        <a:ext cx="3581400" cy="7302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7" name="Object 19">
            <a:extLst>
              <a:ext uri="{FF2B5EF4-FFF2-40B4-BE49-F238E27FC236}">
                <a16:creationId xmlns:a16="http://schemas.microsoft.com/office/drawing/2014/main" id="{F1A6F941-8911-477B-8A44-6FA029CFE0F3}"/>
              </a:ext>
            </a:extLst>
          </p:cNvPr>
          <p:cNvGraphicFramePr>
            <a:graphicFrameLocks noChangeAspect="1"/>
          </p:cNvGraphicFramePr>
          <p:nvPr/>
        </p:nvGraphicFramePr>
        <p:xfrm>
          <a:off x="214313" y="3857625"/>
          <a:ext cx="2843212" cy="1177925"/>
        </p:xfrm>
        <a:graphic>
          <a:graphicData uri="http://schemas.openxmlformats.org/presentationml/2006/ole">
            <mc:AlternateContent xmlns:mc="http://schemas.openxmlformats.org/markup-compatibility/2006">
              <mc:Choice xmlns:v="urn:schemas-microsoft-com:vml" Requires="v">
                <p:oleObj spid="_x0000_s56450" name="Equazione" r:id="rId13" imgW="1523880" imgH="634680" progId="Equation.3">
                  <p:embed/>
                </p:oleObj>
              </mc:Choice>
              <mc:Fallback>
                <p:oleObj name="Equazione" r:id="rId13" imgW="1523880" imgH="63468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3857625"/>
                        <a:ext cx="2843212" cy="1177925"/>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81" name="Rettangolo 66">
            <a:extLst>
              <a:ext uri="{FF2B5EF4-FFF2-40B4-BE49-F238E27FC236}">
                <a16:creationId xmlns:a16="http://schemas.microsoft.com/office/drawing/2014/main" id="{5D43F8C1-6FB0-4AD4-B623-55D6CD9FD938}"/>
              </a:ext>
            </a:extLst>
          </p:cNvPr>
          <p:cNvSpPr>
            <a:spLocks noChangeArrowheads="1"/>
          </p:cNvSpPr>
          <p:nvPr/>
        </p:nvSpPr>
        <p:spPr bwMode="auto">
          <a:xfrm>
            <a:off x="2835275" y="1214438"/>
            <a:ext cx="23796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calcolato in quota, </a:t>
            </a:r>
          </a:p>
          <a:p>
            <a:pPr eaLnBrk="1" hangingPunct="1"/>
            <a:r>
              <a:rPr lang="it-IT" altLang="it-IT" sz="1800"/>
              <a:t>a z=30,000 ft (9150 m) </a:t>
            </a:r>
          </a:p>
        </p:txBody>
      </p:sp>
      <p:graphicFrame>
        <p:nvGraphicFramePr>
          <p:cNvPr id="56328" name="Object 8">
            <a:extLst>
              <a:ext uri="{FF2B5EF4-FFF2-40B4-BE49-F238E27FC236}">
                <a16:creationId xmlns:a16="http://schemas.microsoft.com/office/drawing/2014/main" id="{33EB8481-46F5-49C9-860F-FDD45FC4E059}"/>
              </a:ext>
            </a:extLst>
          </p:cNvPr>
          <p:cNvGraphicFramePr>
            <a:graphicFrameLocks noChangeAspect="1"/>
          </p:cNvGraphicFramePr>
          <p:nvPr/>
        </p:nvGraphicFramePr>
        <p:xfrm>
          <a:off x="6429375" y="214313"/>
          <a:ext cx="2105025" cy="428625"/>
        </p:xfrm>
        <a:graphic>
          <a:graphicData uri="http://schemas.openxmlformats.org/presentationml/2006/ole">
            <mc:AlternateContent xmlns:mc="http://schemas.openxmlformats.org/markup-compatibility/2006">
              <mc:Choice xmlns:v="urn:schemas-microsoft-com:vml" Requires="v">
                <p:oleObj spid="_x0000_s56451" name="Equazione" r:id="rId15" imgW="1054080" imgH="215640" progId="Equation.3">
                  <p:embed/>
                </p:oleObj>
              </mc:Choice>
              <mc:Fallback>
                <p:oleObj name="Equazione" r:id="rId15" imgW="1054080" imgH="215640"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29375" y="214313"/>
                        <a:ext cx="2105025" cy="428625"/>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Connettore 1 75">
            <a:extLst>
              <a:ext uri="{FF2B5EF4-FFF2-40B4-BE49-F238E27FC236}">
                <a16:creationId xmlns:a16="http://schemas.microsoft.com/office/drawing/2014/main" id="{14694789-DB41-4841-9CA1-E5B91F0BED55}"/>
              </a:ext>
            </a:extLst>
          </p:cNvPr>
          <p:cNvCxnSpPr/>
          <p:nvPr/>
        </p:nvCxnSpPr>
        <p:spPr>
          <a:xfrm>
            <a:off x="6000750" y="1009650"/>
            <a:ext cx="2000250" cy="1857375"/>
          </a:xfrm>
          <a:prstGeom prst="line">
            <a:avLst/>
          </a:prstGeom>
        </p:spPr>
        <p:style>
          <a:lnRef idx="1">
            <a:schemeClr val="dk1"/>
          </a:lnRef>
          <a:fillRef idx="0">
            <a:schemeClr val="dk1"/>
          </a:fillRef>
          <a:effectRef idx="0">
            <a:schemeClr val="dk1"/>
          </a:effectRef>
          <a:fontRef idx="minor">
            <a:schemeClr val="tx1"/>
          </a:fontRef>
        </p:style>
      </p:cxnSp>
      <p:cxnSp>
        <p:nvCxnSpPr>
          <p:cNvPr id="77" name="Connettore 2 76">
            <a:extLst>
              <a:ext uri="{FF2B5EF4-FFF2-40B4-BE49-F238E27FC236}">
                <a16:creationId xmlns:a16="http://schemas.microsoft.com/office/drawing/2014/main" id="{7EF4EA9B-76E4-4650-BB63-49B5F607B5CF}"/>
              </a:ext>
            </a:extLst>
          </p:cNvPr>
          <p:cNvCxnSpPr/>
          <p:nvPr/>
        </p:nvCxnSpPr>
        <p:spPr>
          <a:xfrm rot="5400000" flipH="1" flipV="1">
            <a:off x="4929982" y="1794669"/>
            <a:ext cx="2286000" cy="1587"/>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A462D4F6-DAFE-4362-B4AD-386344D340F9}"/>
              </a:ext>
            </a:extLst>
          </p:cNvPr>
          <p:cNvCxnSpPr/>
          <p:nvPr/>
        </p:nvCxnSpPr>
        <p:spPr>
          <a:xfrm flipV="1">
            <a:off x="6000750" y="2867025"/>
            <a:ext cx="2643188" cy="9525"/>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79" name="Ovale 78">
            <a:extLst>
              <a:ext uri="{FF2B5EF4-FFF2-40B4-BE49-F238E27FC236}">
                <a16:creationId xmlns:a16="http://schemas.microsoft.com/office/drawing/2014/main" id="{14BC105D-9B8D-4D79-9E74-7DC87623ECB7}"/>
              </a:ext>
            </a:extLst>
          </p:cNvPr>
          <p:cNvSpPr/>
          <p:nvPr/>
        </p:nvSpPr>
        <p:spPr>
          <a:xfrm>
            <a:off x="6715125" y="1652588"/>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80" name="Ovale 79">
            <a:extLst>
              <a:ext uri="{FF2B5EF4-FFF2-40B4-BE49-F238E27FC236}">
                <a16:creationId xmlns:a16="http://schemas.microsoft.com/office/drawing/2014/main" id="{1C9F63C8-6C6E-436B-905C-3AE08114EF17}"/>
              </a:ext>
            </a:extLst>
          </p:cNvPr>
          <p:cNvSpPr/>
          <p:nvPr/>
        </p:nvSpPr>
        <p:spPr>
          <a:xfrm>
            <a:off x="8001000" y="286702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6387" name="CasellaDiTesto 75">
            <a:extLst>
              <a:ext uri="{FF2B5EF4-FFF2-40B4-BE49-F238E27FC236}">
                <a16:creationId xmlns:a16="http://schemas.microsoft.com/office/drawing/2014/main" id="{53A35102-71F1-4785-802E-C003E928C3C4}"/>
              </a:ext>
            </a:extLst>
          </p:cNvPr>
          <p:cNvSpPr txBox="1">
            <a:spLocks noChangeArrowheads="1"/>
          </p:cNvSpPr>
          <p:nvPr/>
        </p:nvSpPr>
        <p:spPr bwMode="auto">
          <a:xfrm>
            <a:off x="8339138" y="2867025"/>
            <a:ext cx="733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RC_max</a:t>
            </a:r>
          </a:p>
        </p:txBody>
      </p:sp>
      <p:sp>
        <p:nvSpPr>
          <p:cNvPr id="56388" name="CasellaDiTesto 77">
            <a:extLst>
              <a:ext uri="{FF2B5EF4-FFF2-40B4-BE49-F238E27FC236}">
                <a16:creationId xmlns:a16="http://schemas.microsoft.com/office/drawing/2014/main" id="{5D221B02-ED1F-4EE1-8716-F453C8651D13}"/>
              </a:ext>
            </a:extLst>
          </p:cNvPr>
          <p:cNvSpPr txBox="1">
            <a:spLocks noChangeArrowheads="1"/>
          </p:cNvSpPr>
          <p:nvPr/>
        </p:nvSpPr>
        <p:spPr bwMode="auto">
          <a:xfrm>
            <a:off x="5786438" y="581025"/>
            <a:ext cx="25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cxnSp>
        <p:nvCxnSpPr>
          <p:cNvPr id="83" name="Connettore 1 82">
            <a:extLst>
              <a:ext uri="{FF2B5EF4-FFF2-40B4-BE49-F238E27FC236}">
                <a16:creationId xmlns:a16="http://schemas.microsoft.com/office/drawing/2014/main" id="{426F9CEA-619E-4991-B7EA-DDC0438F403C}"/>
              </a:ext>
            </a:extLst>
          </p:cNvPr>
          <p:cNvCxnSpPr/>
          <p:nvPr/>
        </p:nvCxnSpPr>
        <p:spPr>
          <a:xfrm>
            <a:off x="6072188" y="1009650"/>
            <a:ext cx="1500187" cy="1588"/>
          </a:xfrm>
          <a:prstGeom prst="line">
            <a:avLst/>
          </a:prstGeom>
        </p:spPr>
        <p:style>
          <a:lnRef idx="1">
            <a:schemeClr val="accent1"/>
          </a:lnRef>
          <a:fillRef idx="0">
            <a:schemeClr val="accent1"/>
          </a:fillRef>
          <a:effectRef idx="0">
            <a:schemeClr val="accent1"/>
          </a:effectRef>
          <a:fontRef idx="minor">
            <a:schemeClr val="tx1"/>
          </a:fontRef>
        </p:style>
      </p:cxnSp>
      <p:sp>
        <p:nvSpPr>
          <p:cNvPr id="56390" name="CasellaDiTesto 80">
            <a:extLst>
              <a:ext uri="{FF2B5EF4-FFF2-40B4-BE49-F238E27FC236}">
                <a16:creationId xmlns:a16="http://schemas.microsoft.com/office/drawing/2014/main" id="{6FF67E14-B8A5-463D-8572-9B2AA2162638}"/>
              </a:ext>
            </a:extLst>
          </p:cNvPr>
          <p:cNvSpPr txBox="1">
            <a:spLocks noChangeArrowheads="1"/>
          </p:cNvSpPr>
          <p:nvPr/>
        </p:nvSpPr>
        <p:spPr bwMode="auto">
          <a:xfrm>
            <a:off x="6858000" y="795338"/>
            <a:ext cx="16144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Ztt (quota tang teorica)</a:t>
            </a:r>
          </a:p>
        </p:txBody>
      </p:sp>
      <p:cxnSp>
        <p:nvCxnSpPr>
          <p:cNvPr id="85" name="Connettore 1 84">
            <a:extLst>
              <a:ext uri="{FF2B5EF4-FFF2-40B4-BE49-F238E27FC236}">
                <a16:creationId xmlns:a16="http://schemas.microsoft.com/office/drawing/2014/main" id="{E6583FE0-564D-4FBC-AD8E-2A8D7173D0E1}"/>
              </a:ext>
            </a:extLst>
          </p:cNvPr>
          <p:cNvCxnSpPr/>
          <p:nvPr/>
        </p:nvCxnSpPr>
        <p:spPr>
          <a:xfrm>
            <a:off x="6224588" y="1222375"/>
            <a:ext cx="1500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Connettore 1 85">
            <a:extLst>
              <a:ext uri="{FF2B5EF4-FFF2-40B4-BE49-F238E27FC236}">
                <a16:creationId xmlns:a16="http://schemas.microsoft.com/office/drawing/2014/main" id="{99FFA3C5-B9FD-453A-AFC2-EFEE84CFDAAA}"/>
              </a:ext>
            </a:extLst>
          </p:cNvPr>
          <p:cNvCxnSpPr/>
          <p:nvPr/>
        </p:nvCxnSpPr>
        <p:spPr>
          <a:xfrm rot="5400000">
            <a:off x="5323681" y="2045494"/>
            <a:ext cx="1927225"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6393" name="CasellaDiTesto 86">
            <a:extLst>
              <a:ext uri="{FF2B5EF4-FFF2-40B4-BE49-F238E27FC236}">
                <a16:creationId xmlns:a16="http://schemas.microsoft.com/office/drawing/2014/main" id="{24159233-2DAB-42F0-8C0B-085A82FE2536}"/>
              </a:ext>
            </a:extLst>
          </p:cNvPr>
          <p:cNvSpPr txBox="1">
            <a:spLocks noChangeArrowheads="1"/>
          </p:cNvSpPr>
          <p:nvPr/>
        </p:nvSpPr>
        <p:spPr bwMode="auto">
          <a:xfrm>
            <a:off x="7010400" y="1162050"/>
            <a:ext cx="1647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Ztp (quota tang pratica)</a:t>
            </a:r>
          </a:p>
        </p:txBody>
      </p:sp>
      <p:sp>
        <p:nvSpPr>
          <p:cNvPr id="56394" name="CasellaDiTesto 87">
            <a:extLst>
              <a:ext uri="{FF2B5EF4-FFF2-40B4-BE49-F238E27FC236}">
                <a16:creationId xmlns:a16="http://schemas.microsoft.com/office/drawing/2014/main" id="{0D452409-6DC6-4D07-8B2C-28108D6F208B}"/>
              </a:ext>
            </a:extLst>
          </p:cNvPr>
          <p:cNvSpPr txBox="1">
            <a:spLocks noChangeArrowheads="1"/>
          </p:cNvSpPr>
          <p:nvPr/>
        </p:nvSpPr>
        <p:spPr bwMode="auto">
          <a:xfrm>
            <a:off x="6000750" y="3009900"/>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0.5 m/s</a:t>
            </a:r>
          </a:p>
        </p:txBody>
      </p:sp>
      <p:cxnSp>
        <p:nvCxnSpPr>
          <p:cNvPr id="89" name="Connettore 1 88">
            <a:extLst>
              <a:ext uri="{FF2B5EF4-FFF2-40B4-BE49-F238E27FC236}">
                <a16:creationId xmlns:a16="http://schemas.microsoft.com/office/drawing/2014/main" id="{007E742B-A346-4B97-993D-955C09FF849C}"/>
              </a:ext>
            </a:extLst>
          </p:cNvPr>
          <p:cNvCxnSpPr/>
          <p:nvPr/>
        </p:nvCxnSpPr>
        <p:spPr>
          <a:xfrm rot="5400000">
            <a:off x="5928519" y="2289969"/>
            <a:ext cx="1709738" cy="635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6396" name="CasellaDiTesto 93">
            <a:extLst>
              <a:ext uri="{FF2B5EF4-FFF2-40B4-BE49-F238E27FC236}">
                <a16:creationId xmlns:a16="http://schemas.microsoft.com/office/drawing/2014/main" id="{86B38423-D2BC-4656-8E96-05906C96642A}"/>
              </a:ext>
            </a:extLst>
          </p:cNvPr>
          <p:cNvSpPr txBox="1">
            <a:spLocks noChangeArrowheads="1"/>
          </p:cNvSpPr>
          <p:nvPr/>
        </p:nvSpPr>
        <p:spPr bwMode="auto">
          <a:xfrm>
            <a:off x="6643688" y="3081338"/>
            <a:ext cx="768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Rcmax_z</a:t>
            </a:r>
          </a:p>
        </p:txBody>
      </p:sp>
      <p:cxnSp>
        <p:nvCxnSpPr>
          <p:cNvPr id="91" name="Connettore 1 90">
            <a:extLst>
              <a:ext uri="{FF2B5EF4-FFF2-40B4-BE49-F238E27FC236}">
                <a16:creationId xmlns:a16="http://schemas.microsoft.com/office/drawing/2014/main" id="{B8FC00EC-9B5F-4C79-B631-A933B742EA0E}"/>
              </a:ext>
            </a:extLst>
          </p:cNvPr>
          <p:cNvCxnSpPr/>
          <p:nvPr/>
        </p:nvCxnSpPr>
        <p:spPr>
          <a:xfrm>
            <a:off x="6500813" y="1652588"/>
            <a:ext cx="1714500" cy="1587"/>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6398" name="CasellaDiTesto 100">
            <a:extLst>
              <a:ext uri="{FF2B5EF4-FFF2-40B4-BE49-F238E27FC236}">
                <a16:creationId xmlns:a16="http://schemas.microsoft.com/office/drawing/2014/main" id="{B9526D47-D14E-47AC-B470-A62CA28BA5ED}"/>
              </a:ext>
            </a:extLst>
          </p:cNvPr>
          <p:cNvSpPr txBox="1">
            <a:spLocks noChangeArrowheads="1"/>
          </p:cNvSpPr>
          <p:nvPr/>
        </p:nvSpPr>
        <p:spPr bwMode="auto">
          <a:xfrm>
            <a:off x="7500938" y="1652588"/>
            <a:ext cx="25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56399" name="CasellaDiTesto 101">
            <a:extLst>
              <a:ext uri="{FF2B5EF4-FFF2-40B4-BE49-F238E27FC236}">
                <a16:creationId xmlns:a16="http://schemas.microsoft.com/office/drawing/2014/main" id="{AFF26530-AB96-4F58-9BEE-0DB4F44EC262}"/>
              </a:ext>
            </a:extLst>
          </p:cNvPr>
          <p:cNvSpPr txBox="1">
            <a:spLocks noChangeArrowheads="1"/>
          </p:cNvSpPr>
          <p:nvPr/>
        </p:nvSpPr>
        <p:spPr bwMode="auto">
          <a:xfrm>
            <a:off x="7581900" y="2867025"/>
            <a:ext cx="776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Rcmax_0</a:t>
            </a:r>
          </a:p>
          <a:p>
            <a:pPr eaLnBrk="1" hangingPunct="1"/>
            <a:r>
              <a:rPr lang="it-IT" altLang="it-IT" sz="1200"/>
              <a:t>(@ S/L)</a:t>
            </a:r>
          </a:p>
        </p:txBody>
      </p:sp>
      <p:pic>
        <p:nvPicPr>
          <p:cNvPr id="56400" name="Picture 6">
            <a:extLst>
              <a:ext uri="{FF2B5EF4-FFF2-40B4-BE49-F238E27FC236}">
                <a16:creationId xmlns:a16="http://schemas.microsoft.com/office/drawing/2014/main" id="{957E8252-EB51-491A-A681-36DC6223661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86275" y="3357563"/>
            <a:ext cx="4586288"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6329" name="Object 7">
            <a:extLst>
              <a:ext uri="{FF2B5EF4-FFF2-40B4-BE49-F238E27FC236}">
                <a16:creationId xmlns:a16="http://schemas.microsoft.com/office/drawing/2014/main" id="{1EA1DB3D-0D5B-4D12-8897-160F3C3B7D3D}"/>
              </a:ext>
            </a:extLst>
          </p:cNvPr>
          <p:cNvGraphicFramePr>
            <a:graphicFrameLocks noChangeAspect="1"/>
          </p:cNvGraphicFramePr>
          <p:nvPr/>
        </p:nvGraphicFramePr>
        <p:xfrm>
          <a:off x="7786688" y="6000750"/>
          <a:ext cx="1039812" cy="271463"/>
        </p:xfrm>
        <a:graphic>
          <a:graphicData uri="http://schemas.openxmlformats.org/presentationml/2006/ole">
            <mc:AlternateContent xmlns:mc="http://schemas.openxmlformats.org/markup-compatibility/2006">
              <mc:Choice xmlns:v="urn:schemas-microsoft-com:vml" Requires="v">
                <p:oleObj spid="_x0000_s56452" name="Equazione" r:id="rId18" imgW="838080" imgH="215640" progId="Equation.3">
                  <p:embed/>
                </p:oleObj>
              </mc:Choice>
              <mc:Fallback>
                <p:oleObj name="Equazione" r:id="rId18" imgW="838080" imgH="215640" progId="Equation.3">
                  <p:embed/>
                  <p:pic>
                    <p:nvPicPr>
                      <p:cNvPr id="0" name="Object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86688" y="6000750"/>
                        <a:ext cx="1039812" cy="271463"/>
                      </a:xfrm>
                      <a:prstGeom prst="rect">
                        <a:avLst/>
                      </a:prstGeom>
                      <a:solidFill>
                        <a:schemeClr val="bg1"/>
                      </a:solidFill>
                    </p:spPr>
                  </p:pic>
                </p:oleObj>
              </mc:Fallback>
            </mc:AlternateContent>
          </a:graphicData>
        </a:graphic>
      </p:graphicFrame>
      <p:graphicFrame>
        <p:nvGraphicFramePr>
          <p:cNvPr id="56330" name="Object 69">
            <a:extLst>
              <a:ext uri="{FF2B5EF4-FFF2-40B4-BE49-F238E27FC236}">
                <a16:creationId xmlns:a16="http://schemas.microsoft.com/office/drawing/2014/main" id="{3EC95178-D93D-4DC6-9C32-C9700BD1BD2C}"/>
              </a:ext>
            </a:extLst>
          </p:cNvPr>
          <p:cNvGraphicFramePr>
            <a:graphicFrameLocks noChangeAspect="1"/>
          </p:cNvGraphicFramePr>
          <p:nvPr/>
        </p:nvGraphicFramePr>
        <p:xfrm>
          <a:off x="3929063" y="4500563"/>
          <a:ext cx="558800" cy="314325"/>
        </p:xfrm>
        <a:graphic>
          <a:graphicData uri="http://schemas.openxmlformats.org/presentationml/2006/ole">
            <mc:AlternateContent xmlns:mc="http://schemas.openxmlformats.org/markup-compatibility/2006">
              <mc:Choice xmlns:v="urn:schemas-microsoft-com:vml" Requires="v">
                <p:oleObj spid="_x0000_s56453" name="Equazione" r:id="rId20" imgW="368280" imgH="203040" progId="Equation.3">
                  <p:embed/>
                </p:oleObj>
              </mc:Choice>
              <mc:Fallback>
                <p:oleObj name="Equazione" r:id="rId20" imgW="368280" imgH="203040" progId="Equation.3">
                  <p:embed/>
                  <p:pic>
                    <p:nvPicPr>
                      <p:cNvPr id="0" name="Object 6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29063" y="4500563"/>
                        <a:ext cx="558800" cy="314325"/>
                      </a:xfrm>
                      <a:prstGeom prst="rect">
                        <a:avLst/>
                      </a:prstGeom>
                      <a:solidFill>
                        <a:schemeClr val="bg1"/>
                      </a:solidFill>
                    </p:spPr>
                  </p:pic>
                </p:oleObj>
              </mc:Fallback>
            </mc:AlternateContent>
          </a:graphicData>
        </a:graphic>
      </p:graphicFrame>
      <p:cxnSp>
        <p:nvCxnSpPr>
          <p:cNvPr id="97" name="Connettore 1 96">
            <a:extLst>
              <a:ext uri="{FF2B5EF4-FFF2-40B4-BE49-F238E27FC236}">
                <a16:creationId xmlns:a16="http://schemas.microsoft.com/office/drawing/2014/main" id="{E9447777-BF18-439C-9E5C-7E85A55877AA}"/>
              </a:ext>
            </a:extLst>
          </p:cNvPr>
          <p:cNvCxnSpPr/>
          <p:nvPr/>
        </p:nvCxnSpPr>
        <p:spPr>
          <a:xfrm rot="5400000" flipH="1" flipV="1">
            <a:off x="3821907" y="4893469"/>
            <a:ext cx="2214562" cy="0"/>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graphicFrame>
        <p:nvGraphicFramePr>
          <p:cNvPr id="56331" name="Object 9">
            <a:extLst>
              <a:ext uri="{FF2B5EF4-FFF2-40B4-BE49-F238E27FC236}">
                <a16:creationId xmlns:a16="http://schemas.microsoft.com/office/drawing/2014/main" id="{402F8FC9-30BB-4061-8426-F1CC9478792E}"/>
              </a:ext>
            </a:extLst>
          </p:cNvPr>
          <p:cNvGraphicFramePr>
            <a:graphicFrameLocks noChangeAspect="1"/>
          </p:cNvGraphicFramePr>
          <p:nvPr/>
        </p:nvGraphicFramePr>
        <p:xfrm>
          <a:off x="4929188" y="5572125"/>
          <a:ext cx="1357312" cy="277813"/>
        </p:xfrm>
        <a:graphic>
          <a:graphicData uri="http://schemas.openxmlformats.org/presentationml/2006/ole">
            <mc:AlternateContent xmlns:mc="http://schemas.openxmlformats.org/markup-compatibility/2006">
              <mc:Choice xmlns:v="urn:schemas-microsoft-com:vml" Requires="v">
                <p:oleObj spid="_x0000_s56454" name="Equazione" r:id="rId22" imgW="1079280" imgH="215640" progId="Equation.3">
                  <p:embed/>
                </p:oleObj>
              </mc:Choice>
              <mc:Fallback>
                <p:oleObj name="Equazione" r:id="rId22" imgW="1079280" imgH="215640" progId="Equation.3">
                  <p:embed/>
                  <p:pic>
                    <p:nvPicPr>
                      <p:cNvPr id="0" name="Object 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29188" y="5572125"/>
                        <a:ext cx="1357312" cy="277813"/>
                      </a:xfrm>
                      <a:prstGeom prst="rect">
                        <a:avLst/>
                      </a:prstGeom>
                      <a:solidFill>
                        <a:schemeClr val="bg1"/>
                      </a:solidFill>
                    </p:spPr>
                  </p:pic>
                </p:oleObj>
              </mc:Fallback>
            </mc:AlternateContent>
          </a:graphicData>
        </a:graphic>
      </p:graphicFrame>
      <p:cxnSp>
        <p:nvCxnSpPr>
          <p:cNvPr id="106" name="Connettore 1 105">
            <a:extLst>
              <a:ext uri="{FF2B5EF4-FFF2-40B4-BE49-F238E27FC236}">
                <a16:creationId xmlns:a16="http://schemas.microsoft.com/office/drawing/2014/main" id="{C6F45997-778F-4E7C-AC14-2051F837C13E}"/>
              </a:ext>
            </a:extLst>
          </p:cNvPr>
          <p:cNvCxnSpPr/>
          <p:nvPr/>
        </p:nvCxnSpPr>
        <p:spPr>
          <a:xfrm rot="16200000" flipV="1">
            <a:off x="4643438" y="3286125"/>
            <a:ext cx="3214688" cy="2928937"/>
          </a:xfrm>
          <a:prstGeom prst="line">
            <a:avLst/>
          </a:prstGeom>
          <a:ln w="19050">
            <a:solidFill>
              <a:srgbClr val="0000CC"/>
            </a:solidFill>
            <a:prstDash val="dash"/>
          </a:ln>
        </p:spPr>
        <p:style>
          <a:lnRef idx="1">
            <a:schemeClr val="accent1"/>
          </a:lnRef>
          <a:fillRef idx="0">
            <a:schemeClr val="accent1"/>
          </a:fillRef>
          <a:effectRef idx="0">
            <a:schemeClr val="accent1"/>
          </a:effectRef>
          <a:fontRef idx="minor">
            <a:schemeClr val="tx1"/>
          </a:fontRef>
        </p:style>
      </p:cxnSp>
      <p:cxnSp>
        <p:nvCxnSpPr>
          <p:cNvPr id="107" name="Connettore 1 106">
            <a:extLst>
              <a:ext uri="{FF2B5EF4-FFF2-40B4-BE49-F238E27FC236}">
                <a16:creationId xmlns:a16="http://schemas.microsoft.com/office/drawing/2014/main" id="{6BD7E185-64F8-4935-8F27-D7019DCD540E}"/>
              </a:ext>
            </a:extLst>
          </p:cNvPr>
          <p:cNvCxnSpPr/>
          <p:nvPr/>
        </p:nvCxnSpPr>
        <p:spPr>
          <a:xfrm>
            <a:off x="4786313" y="3500438"/>
            <a:ext cx="428625" cy="285750"/>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
        <p:nvSpPr>
          <p:cNvPr id="56404" name="Rettangolo 111">
            <a:extLst>
              <a:ext uri="{FF2B5EF4-FFF2-40B4-BE49-F238E27FC236}">
                <a16:creationId xmlns:a16="http://schemas.microsoft.com/office/drawing/2014/main" id="{15263048-4D3A-41C8-A192-6BAF64CE8C6B}"/>
              </a:ext>
            </a:extLst>
          </p:cNvPr>
          <p:cNvSpPr>
            <a:spLocks noChangeArrowheads="1"/>
          </p:cNvSpPr>
          <p:nvPr/>
        </p:nvSpPr>
        <p:spPr bwMode="auto">
          <a:xfrm>
            <a:off x="71438" y="5143500"/>
            <a:ext cx="42148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Si nota come c’è un certo errore(valori un po’ elevati), rispetto ai dati calcolati in modo esatto con le reali curve di spinta. L’errore è dovuto al fatto che l’estrapolazione andrebbe effettuata usando 2 quote elevate, ad esempio 25,000 e 30,000 ft.</a:t>
            </a:r>
          </a:p>
        </p:txBody>
      </p:sp>
      <p:sp>
        <p:nvSpPr>
          <p:cNvPr id="87" name="Segnaposto piè di pagina 4">
            <a:extLst>
              <a:ext uri="{FF2B5EF4-FFF2-40B4-BE49-F238E27FC236}">
                <a16:creationId xmlns:a16="http://schemas.microsoft.com/office/drawing/2014/main" id="{BF5D53EE-D713-40BD-9626-76F9E9F4D68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8" name="Rectangle 2">
            <a:extLst>
              <a:ext uri="{FF2B5EF4-FFF2-40B4-BE49-F238E27FC236}">
                <a16:creationId xmlns:a16="http://schemas.microsoft.com/office/drawing/2014/main" id="{32F91B3A-C927-4BFB-B61B-C83AB0A0FC64}"/>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57359" name="Rectangle 3">
            <a:extLst>
              <a:ext uri="{FF2B5EF4-FFF2-40B4-BE49-F238E27FC236}">
                <a16:creationId xmlns:a16="http://schemas.microsoft.com/office/drawing/2014/main" id="{7EEBBF99-9E16-4B8E-B788-A9DD2AE71A84}"/>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0" name="Rectangle 4">
            <a:extLst>
              <a:ext uri="{FF2B5EF4-FFF2-40B4-BE49-F238E27FC236}">
                <a16:creationId xmlns:a16="http://schemas.microsoft.com/office/drawing/2014/main" id="{0D195FF9-19F9-4035-A747-3CCB530A8815}"/>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1" name="Rectangle 5">
            <a:extLst>
              <a:ext uri="{FF2B5EF4-FFF2-40B4-BE49-F238E27FC236}">
                <a16:creationId xmlns:a16="http://schemas.microsoft.com/office/drawing/2014/main" id="{B31874DD-1E6B-4CB6-ADB1-5219C6656020}"/>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2" name="Rectangle 6">
            <a:extLst>
              <a:ext uri="{FF2B5EF4-FFF2-40B4-BE49-F238E27FC236}">
                <a16:creationId xmlns:a16="http://schemas.microsoft.com/office/drawing/2014/main" id="{0172BCD8-9C67-4C6D-8395-58B6B24C2AC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3" name="Rectangle 7">
            <a:extLst>
              <a:ext uri="{FF2B5EF4-FFF2-40B4-BE49-F238E27FC236}">
                <a16:creationId xmlns:a16="http://schemas.microsoft.com/office/drawing/2014/main" id="{48942FA6-3F20-4EC0-8C50-9A24E17BC44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4" name="Rectangle 8">
            <a:extLst>
              <a:ext uri="{FF2B5EF4-FFF2-40B4-BE49-F238E27FC236}">
                <a16:creationId xmlns:a16="http://schemas.microsoft.com/office/drawing/2014/main" id="{F3AF2D9C-51A7-4878-AEE5-5F0D4133CF9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5" name="Rectangle 9">
            <a:extLst>
              <a:ext uri="{FF2B5EF4-FFF2-40B4-BE49-F238E27FC236}">
                <a16:creationId xmlns:a16="http://schemas.microsoft.com/office/drawing/2014/main" id="{5415D9C7-7F3A-4A8D-B9BA-DF19A8B8AB7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6" name="Rectangle 10">
            <a:extLst>
              <a:ext uri="{FF2B5EF4-FFF2-40B4-BE49-F238E27FC236}">
                <a16:creationId xmlns:a16="http://schemas.microsoft.com/office/drawing/2014/main" id="{58E9C668-A26A-489B-AE09-9C5495683A8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7" name="Rectangle 11">
            <a:extLst>
              <a:ext uri="{FF2B5EF4-FFF2-40B4-BE49-F238E27FC236}">
                <a16:creationId xmlns:a16="http://schemas.microsoft.com/office/drawing/2014/main" id="{2C5A7F67-B492-423C-8536-EB507417210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8" name="Rectangle 12">
            <a:extLst>
              <a:ext uri="{FF2B5EF4-FFF2-40B4-BE49-F238E27FC236}">
                <a16:creationId xmlns:a16="http://schemas.microsoft.com/office/drawing/2014/main" id="{5AEE75B1-93BC-4966-A4AA-6E293B2C868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9" name="Rectangle 13">
            <a:extLst>
              <a:ext uri="{FF2B5EF4-FFF2-40B4-BE49-F238E27FC236}">
                <a16:creationId xmlns:a16="http://schemas.microsoft.com/office/drawing/2014/main" id="{6DF68478-8B39-478C-8961-2E13E1E9290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0" name="Rectangle 14">
            <a:extLst>
              <a:ext uri="{FF2B5EF4-FFF2-40B4-BE49-F238E27FC236}">
                <a16:creationId xmlns:a16="http://schemas.microsoft.com/office/drawing/2014/main" id="{02AD247A-D15A-4016-9130-C755E8CE2E5E}"/>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1" name="Rectangle 15">
            <a:extLst>
              <a:ext uri="{FF2B5EF4-FFF2-40B4-BE49-F238E27FC236}">
                <a16:creationId xmlns:a16="http://schemas.microsoft.com/office/drawing/2014/main" id="{2B850633-4F53-477A-A723-8CDA80ADB26F}"/>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2" name="Rectangle 16">
            <a:extLst>
              <a:ext uri="{FF2B5EF4-FFF2-40B4-BE49-F238E27FC236}">
                <a16:creationId xmlns:a16="http://schemas.microsoft.com/office/drawing/2014/main" id="{028539A8-873B-4E04-9FFF-47919BE1D8F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3" name="Rectangle 17">
            <a:extLst>
              <a:ext uri="{FF2B5EF4-FFF2-40B4-BE49-F238E27FC236}">
                <a16:creationId xmlns:a16="http://schemas.microsoft.com/office/drawing/2014/main" id="{F7394BB4-7F19-4C85-B78B-AC80851758EA}"/>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4" name="Rectangle 18">
            <a:extLst>
              <a:ext uri="{FF2B5EF4-FFF2-40B4-BE49-F238E27FC236}">
                <a16:creationId xmlns:a16="http://schemas.microsoft.com/office/drawing/2014/main" id="{FE10A56A-967B-4721-BF75-BC4C59C504E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5" name="Rectangle 19">
            <a:extLst>
              <a:ext uri="{FF2B5EF4-FFF2-40B4-BE49-F238E27FC236}">
                <a16:creationId xmlns:a16="http://schemas.microsoft.com/office/drawing/2014/main" id="{8CBF5D8B-A184-4A4C-A9A0-DFDDBC790952}"/>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6" name="Rectangle 20">
            <a:extLst>
              <a:ext uri="{FF2B5EF4-FFF2-40B4-BE49-F238E27FC236}">
                <a16:creationId xmlns:a16="http://schemas.microsoft.com/office/drawing/2014/main" id="{25C87B0D-F405-419C-9A4F-7ECA5D2B8752}"/>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7" name="Rectangle 21">
            <a:extLst>
              <a:ext uri="{FF2B5EF4-FFF2-40B4-BE49-F238E27FC236}">
                <a16:creationId xmlns:a16="http://schemas.microsoft.com/office/drawing/2014/main" id="{5C5832F6-6CE6-4ADE-ABF7-F7E9FCC85E4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8" name="Rectangle 22">
            <a:extLst>
              <a:ext uri="{FF2B5EF4-FFF2-40B4-BE49-F238E27FC236}">
                <a16:creationId xmlns:a16="http://schemas.microsoft.com/office/drawing/2014/main" id="{AD887A43-85FC-4C8D-9BCE-771E9D4E326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9" name="Rectangle 23">
            <a:extLst>
              <a:ext uri="{FF2B5EF4-FFF2-40B4-BE49-F238E27FC236}">
                <a16:creationId xmlns:a16="http://schemas.microsoft.com/office/drawing/2014/main" id="{FE7DDB83-BEE3-4A32-91BB-3384114A5AF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0" name="Rectangle 24">
            <a:extLst>
              <a:ext uri="{FF2B5EF4-FFF2-40B4-BE49-F238E27FC236}">
                <a16:creationId xmlns:a16="http://schemas.microsoft.com/office/drawing/2014/main" id="{75BD478C-9360-4C76-9CCA-7778F9DD0BA2}"/>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1" name="Rectangle 25">
            <a:extLst>
              <a:ext uri="{FF2B5EF4-FFF2-40B4-BE49-F238E27FC236}">
                <a16:creationId xmlns:a16="http://schemas.microsoft.com/office/drawing/2014/main" id="{A837437D-7AEC-49FC-BBDA-04D65A46C3D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2" name="Rectangle 26">
            <a:extLst>
              <a:ext uri="{FF2B5EF4-FFF2-40B4-BE49-F238E27FC236}">
                <a16:creationId xmlns:a16="http://schemas.microsoft.com/office/drawing/2014/main" id="{CD5A4ACE-A114-4D85-BE66-4AC8B75B36ED}"/>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3" name="Rectangle 27">
            <a:extLst>
              <a:ext uri="{FF2B5EF4-FFF2-40B4-BE49-F238E27FC236}">
                <a16:creationId xmlns:a16="http://schemas.microsoft.com/office/drawing/2014/main" id="{729DA943-C196-48C0-B9BC-6A98FB043E6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4" name="Rectangle 28">
            <a:extLst>
              <a:ext uri="{FF2B5EF4-FFF2-40B4-BE49-F238E27FC236}">
                <a16:creationId xmlns:a16="http://schemas.microsoft.com/office/drawing/2014/main" id="{18E428B9-DB30-4E98-979A-A5261CFE76C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5" name="Rectangle 29">
            <a:extLst>
              <a:ext uri="{FF2B5EF4-FFF2-40B4-BE49-F238E27FC236}">
                <a16:creationId xmlns:a16="http://schemas.microsoft.com/office/drawing/2014/main" id="{EE5BA57B-C812-4FF1-872C-DFBFEEE1FEA7}"/>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6" name="Rectangle 30">
            <a:extLst>
              <a:ext uri="{FF2B5EF4-FFF2-40B4-BE49-F238E27FC236}">
                <a16:creationId xmlns:a16="http://schemas.microsoft.com/office/drawing/2014/main" id="{EB9C2046-83BD-408B-8297-B5225430A1E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7" name="Rectangle 31">
            <a:extLst>
              <a:ext uri="{FF2B5EF4-FFF2-40B4-BE49-F238E27FC236}">
                <a16:creationId xmlns:a16="http://schemas.microsoft.com/office/drawing/2014/main" id="{2FCA2440-749B-4F01-9BB7-6140EB387C0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8" name="Rectangle 42">
            <a:extLst>
              <a:ext uri="{FF2B5EF4-FFF2-40B4-BE49-F238E27FC236}">
                <a16:creationId xmlns:a16="http://schemas.microsoft.com/office/drawing/2014/main" id="{EC130C9D-F040-4548-84E1-122DDF92D642}"/>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89" name="Rectangle 43">
            <a:extLst>
              <a:ext uri="{FF2B5EF4-FFF2-40B4-BE49-F238E27FC236}">
                <a16:creationId xmlns:a16="http://schemas.microsoft.com/office/drawing/2014/main" id="{269024DB-CFFE-419B-9DED-B73FAC6263DC}"/>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90" name="Rectangle 44">
            <a:extLst>
              <a:ext uri="{FF2B5EF4-FFF2-40B4-BE49-F238E27FC236}">
                <a16:creationId xmlns:a16="http://schemas.microsoft.com/office/drawing/2014/main" id="{2A7DF914-A6F8-4593-99F5-917471DCDA0C}"/>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91" name="Rectangle 45">
            <a:extLst>
              <a:ext uri="{FF2B5EF4-FFF2-40B4-BE49-F238E27FC236}">
                <a16:creationId xmlns:a16="http://schemas.microsoft.com/office/drawing/2014/main" id="{2549B3AD-065C-411E-BE2A-CCCAA89EC0ED}"/>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92" name="Rectangle 46">
            <a:extLst>
              <a:ext uri="{FF2B5EF4-FFF2-40B4-BE49-F238E27FC236}">
                <a16:creationId xmlns:a16="http://schemas.microsoft.com/office/drawing/2014/main" id="{CF984D9A-998A-45E0-BC40-A5E2097E124A}"/>
              </a:ext>
            </a:extLst>
          </p:cNvPr>
          <p:cNvSpPr>
            <a:spLocks noChangeArrowheads="1"/>
          </p:cNvSpPr>
          <p:nvPr/>
        </p:nvSpPr>
        <p:spPr bwMode="auto">
          <a:xfrm>
            <a:off x="3859213" y="1692275"/>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57393" name="Rectangle 47">
            <a:extLst>
              <a:ext uri="{FF2B5EF4-FFF2-40B4-BE49-F238E27FC236}">
                <a16:creationId xmlns:a16="http://schemas.microsoft.com/office/drawing/2014/main" id="{E3780362-E4AE-448B-A3FF-42F52995CCD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94" name="Rectangle 48">
            <a:extLst>
              <a:ext uri="{FF2B5EF4-FFF2-40B4-BE49-F238E27FC236}">
                <a16:creationId xmlns:a16="http://schemas.microsoft.com/office/drawing/2014/main" id="{28F3B322-2F12-4CE1-915B-24943B287BE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95" name="Rectangle 49">
            <a:extLst>
              <a:ext uri="{FF2B5EF4-FFF2-40B4-BE49-F238E27FC236}">
                <a16:creationId xmlns:a16="http://schemas.microsoft.com/office/drawing/2014/main" id="{618F823A-591B-4458-9258-AA352B8430A2}"/>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96" name="Rectangle 50">
            <a:extLst>
              <a:ext uri="{FF2B5EF4-FFF2-40B4-BE49-F238E27FC236}">
                <a16:creationId xmlns:a16="http://schemas.microsoft.com/office/drawing/2014/main" id="{6ABEE12F-B7B0-4256-A025-88175FF9B04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97" name="Rectangle 51">
            <a:extLst>
              <a:ext uri="{FF2B5EF4-FFF2-40B4-BE49-F238E27FC236}">
                <a16:creationId xmlns:a16="http://schemas.microsoft.com/office/drawing/2014/main" id="{468AD9C1-E55C-47BA-9EE0-4E31FFEEE12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98" name="Rectangle 52">
            <a:extLst>
              <a:ext uri="{FF2B5EF4-FFF2-40B4-BE49-F238E27FC236}">
                <a16:creationId xmlns:a16="http://schemas.microsoft.com/office/drawing/2014/main" id="{BC131B41-1353-4DE5-B0FC-F0CB030D30D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99" name="Rectangle 53">
            <a:extLst>
              <a:ext uri="{FF2B5EF4-FFF2-40B4-BE49-F238E27FC236}">
                <a16:creationId xmlns:a16="http://schemas.microsoft.com/office/drawing/2014/main" id="{D2398F03-0694-44C1-A73D-625B74E19A2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400" name="Rectangle 54">
            <a:extLst>
              <a:ext uri="{FF2B5EF4-FFF2-40B4-BE49-F238E27FC236}">
                <a16:creationId xmlns:a16="http://schemas.microsoft.com/office/drawing/2014/main" id="{B26AA24D-A6F1-4CB0-B4DF-E8BE8C079EA6}"/>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401" name="Rectangle 55">
            <a:extLst>
              <a:ext uri="{FF2B5EF4-FFF2-40B4-BE49-F238E27FC236}">
                <a16:creationId xmlns:a16="http://schemas.microsoft.com/office/drawing/2014/main" id="{415E9ED5-4FC6-41EE-8D74-016A47F93AF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402" name="Rectangle 56">
            <a:extLst>
              <a:ext uri="{FF2B5EF4-FFF2-40B4-BE49-F238E27FC236}">
                <a16:creationId xmlns:a16="http://schemas.microsoft.com/office/drawing/2014/main" id="{BB11890E-FEBE-4556-B37A-0D4D41120008}"/>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403" name="Segnaposto numero diapositiva 56">
            <a:extLst>
              <a:ext uri="{FF2B5EF4-FFF2-40B4-BE49-F238E27FC236}">
                <a16:creationId xmlns:a16="http://schemas.microsoft.com/office/drawing/2014/main" id="{E085AD21-DC65-4008-B939-86B0C8E3E6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A633A81-2050-4D0D-8DFA-DFF35D230070}" type="slidenum">
              <a:rPr lang="it-IT" altLang="it-IT" sz="1400"/>
              <a:pPr eaLnBrk="1" hangingPunct="1"/>
              <a:t>65</a:t>
            </a:fld>
            <a:endParaRPr lang="it-IT" altLang="it-IT" sz="1400"/>
          </a:p>
        </p:txBody>
      </p:sp>
      <p:sp>
        <p:nvSpPr>
          <p:cNvPr id="57405" name="Rettangolo 60">
            <a:extLst>
              <a:ext uri="{FF2B5EF4-FFF2-40B4-BE49-F238E27FC236}">
                <a16:creationId xmlns:a16="http://schemas.microsoft.com/office/drawing/2014/main" id="{968A04D9-E0D3-4660-8F9B-79DE7A32AFC3}"/>
              </a:ext>
            </a:extLst>
          </p:cNvPr>
          <p:cNvSpPr>
            <a:spLocks noChangeArrowheads="1"/>
          </p:cNvSpPr>
          <p:nvPr/>
        </p:nvSpPr>
        <p:spPr bwMode="auto">
          <a:xfrm>
            <a:off x="3995738" y="0"/>
            <a:ext cx="206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a:t>Velivoli a getto</a:t>
            </a:r>
            <a:endParaRPr lang="it-IT" altLang="it-IT"/>
          </a:p>
        </p:txBody>
      </p:sp>
      <p:sp>
        <p:nvSpPr>
          <p:cNvPr id="57406" name="Rettangolo 62">
            <a:extLst>
              <a:ext uri="{FF2B5EF4-FFF2-40B4-BE49-F238E27FC236}">
                <a16:creationId xmlns:a16="http://schemas.microsoft.com/office/drawing/2014/main" id="{04B8E425-E9ED-440E-9CCC-27D8A0173CB6}"/>
              </a:ext>
            </a:extLst>
          </p:cNvPr>
          <p:cNvSpPr>
            <a:spLocks noChangeArrowheads="1"/>
          </p:cNvSpPr>
          <p:nvPr/>
        </p:nvSpPr>
        <p:spPr bwMode="auto">
          <a:xfrm>
            <a:off x="179388" y="404813"/>
            <a:ext cx="397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Estrapolazione , JET , caso MD-80</a:t>
            </a:r>
            <a:endParaRPr lang="it-IT" altLang="it-IT" sz="2000" b="1" u="sng"/>
          </a:p>
        </p:txBody>
      </p:sp>
      <p:graphicFrame>
        <p:nvGraphicFramePr>
          <p:cNvPr id="57346" name="Object 15">
            <a:extLst>
              <a:ext uri="{FF2B5EF4-FFF2-40B4-BE49-F238E27FC236}">
                <a16:creationId xmlns:a16="http://schemas.microsoft.com/office/drawing/2014/main" id="{0DA12DF2-8EC9-440C-915B-207B9A093FAC}"/>
              </a:ext>
            </a:extLst>
          </p:cNvPr>
          <p:cNvGraphicFramePr>
            <a:graphicFrameLocks noChangeAspect="1"/>
          </p:cNvGraphicFramePr>
          <p:nvPr/>
        </p:nvGraphicFramePr>
        <p:xfrm>
          <a:off x="2212975" y="4071938"/>
          <a:ext cx="6073775" cy="617537"/>
        </p:xfrm>
        <a:graphic>
          <a:graphicData uri="http://schemas.openxmlformats.org/presentationml/2006/ole">
            <mc:AlternateContent xmlns:mc="http://schemas.openxmlformats.org/markup-compatibility/2006">
              <mc:Choice xmlns:v="urn:schemas-microsoft-com:vml" Requires="v">
                <p:oleObj spid="_x0000_s57482" name="Equazione" r:id="rId3" imgW="4152600" imgH="431640" progId="Equation.3">
                  <p:embed/>
                </p:oleObj>
              </mc:Choice>
              <mc:Fallback>
                <p:oleObj name="Equazione" r:id="rId3" imgW="4152600" imgH="43164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5" y="4071938"/>
                        <a:ext cx="6073775" cy="617537"/>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407" name="Rettangolo 66">
            <a:extLst>
              <a:ext uri="{FF2B5EF4-FFF2-40B4-BE49-F238E27FC236}">
                <a16:creationId xmlns:a16="http://schemas.microsoft.com/office/drawing/2014/main" id="{C3723D24-FB1C-4FF7-8D9A-5E52B3F1C5C4}"/>
              </a:ext>
            </a:extLst>
          </p:cNvPr>
          <p:cNvSpPr>
            <a:spLocks noChangeArrowheads="1"/>
          </p:cNvSpPr>
          <p:nvPr/>
        </p:nvSpPr>
        <p:spPr bwMode="auto">
          <a:xfrm>
            <a:off x="285750" y="785813"/>
            <a:ext cx="52863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Calcolando il valore di RC massimo a 2 quote elevate, calcolando di nuovo RC massimo, ma a quota 35,000 ft (10670 m) :</a:t>
            </a:r>
          </a:p>
        </p:txBody>
      </p:sp>
      <p:graphicFrame>
        <p:nvGraphicFramePr>
          <p:cNvPr id="57347" name="Object 8">
            <a:extLst>
              <a:ext uri="{FF2B5EF4-FFF2-40B4-BE49-F238E27FC236}">
                <a16:creationId xmlns:a16="http://schemas.microsoft.com/office/drawing/2014/main" id="{DEC30E56-8218-4A34-9922-4F66C293D9C7}"/>
              </a:ext>
            </a:extLst>
          </p:cNvPr>
          <p:cNvGraphicFramePr>
            <a:graphicFrameLocks noChangeAspect="1"/>
          </p:cNvGraphicFramePr>
          <p:nvPr/>
        </p:nvGraphicFramePr>
        <p:xfrm>
          <a:off x="6429375" y="214313"/>
          <a:ext cx="2105025" cy="428625"/>
        </p:xfrm>
        <a:graphic>
          <a:graphicData uri="http://schemas.openxmlformats.org/presentationml/2006/ole">
            <mc:AlternateContent xmlns:mc="http://schemas.openxmlformats.org/markup-compatibility/2006">
              <mc:Choice xmlns:v="urn:schemas-microsoft-com:vml" Requires="v">
                <p:oleObj spid="_x0000_s57483" name="Equazione" r:id="rId5" imgW="1054080" imgH="215640" progId="Equation.3">
                  <p:embed/>
                </p:oleObj>
              </mc:Choice>
              <mc:Fallback>
                <p:oleObj name="Equazione" r:id="rId5" imgW="1054080" imgH="21564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75" y="214313"/>
                        <a:ext cx="2105025" cy="428625"/>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Connettore 1 75">
            <a:extLst>
              <a:ext uri="{FF2B5EF4-FFF2-40B4-BE49-F238E27FC236}">
                <a16:creationId xmlns:a16="http://schemas.microsoft.com/office/drawing/2014/main" id="{91D6A6E4-63FF-4E0B-AA08-94C1C4C999B6}"/>
              </a:ext>
            </a:extLst>
          </p:cNvPr>
          <p:cNvCxnSpPr/>
          <p:nvPr/>
        </p:nvCxnSpPr>
        <p:spPr>
          <a:xfrm>
            <a:off x="6000750" y="1009650"/>
            <a:ext cx="1357313" cy="1204913"/>
          </a:xfrm>
          <a:prstGeom prst="line">
            <a:avLst/>
          </a:prstGeom>
        </p:spPr>
        <p:style>
          <a:lnRef idx="1">
            <a:schemeClr val="dk1"/>
          </a:lnRef>
          <a:fillRef idx="0">
            <a:schemeClr val="dk1"/>
          </a:fillRef>
          <a:effectRef idx="0">
            <a:schemeClr val="dk1"/>
          </a:effectRef>
          <a:fontRef idx="minor">
            <a:schemeClr val="tx1"/>
          </a:fontRef>
        </p:style>
      </p:cxnSp>
      <p:cxnSp>
        <p:nvCxnSpPr>
          <p:cNvPr id="77" name="Connettore 2 76">
            <a:extLst>
              <a:ext uri="{FF2B5EF4-FFF2-40B4-BE49-F238E27FC236}">
                <a16:creationId xmlns:a16="http://schemas.microsoft.com/office/drawing/2014/main" id="{FA895FF6-F01D-4DE6-AE71-178ABB91478F}"/>
              </a:ext>
            </a:extLst>
          </p:cNvPr>
          <p:cNvCxnSpPr/>
          <p:nvPr/>
        </p:nvCxnSpPr>
        <p:spPr>
          <a:xfrm rot="5400000" flipH="1" flipV="1">
            <a:off x="4929982" y="1794669"/>
            <a:ext cx="2286000" cy="1587"/>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74620242-C127-4899-90D5-595BD9E17999}"/>
              </a:ext>
            </a:extLst>
          </p:cNvPr>
          <p:cNvCxnSpPr/>
          <p:nvPr/>
        </p:nvCxnSpPr>
        <p:spPr>
          <a:xfrm flipV="1">
            <a:off x="6000750" y="2867025"/>
            <a:ext cx="2643188" cy="9525"/>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79" name="Ovale 78">
            <a:extLst>
              <a:ext uri="{FF2B5EF4-FFF2-40B4-BE49-F238E27FC236}">
                <a16:creationId xmlns:a16="http://schemas.microsoft.com/office/drawing/2014/main" id="{1120E61A-5AF8-4198-BDBC-BAD7A77A0E40}"/>
              </a:ext>
            </a:extLst>
          </p:cNvPr>
          <p:cNvSpPr/>
          <p:nvPr/>
        </p:nvSpPr>
        <p:spPr>
          <a:xfrm>
            <a:off x="6715125" y="1652588"/>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80" name="Ovale 79">
            <a:extLst>
              <a:ext uri="{FF2B5EF4-FFF2-40B4-BE49-F238E27FC236}">
                <a16:creationId xmlns:a16="http://schemas.microsoft.com/office/drawing/2014/main" id="{BF57E9ED-1FCF-4A4F-88A3-083D020EE09D}"/>
              </a:ext>
            </a:extLst>
          </p:cNvPr>
          <p:cNvSpPr/>
          <p:nvPr/>
        </p:nvSpPr>
        <p:spPr>
          <a:xfrm>
            <a:off x="8001000" y="286702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7413" name="CasellaDiTesto 75">
            <a:extLst>
              <a:ext uri="{FF2B5EF4-FFF2-40B4-BE49-F238E27FC236}">
                <a16:creationId xmlns:a16="http://schemas.microsoft.com/office/drawing/2014/main" id="{34838E51-0E50-4472-B93B-A6D99ED2DDA4}"/>
              </a:ext>
            </a:extLst>
          </p:cNvPr>
          <p:cNvSpPr txBox="1">
            <a:spLocks noChangeArrowheads="1"/>
          </p:cNvSpPr>
          <p:nvPr/>
        </p:nvSpPr>
        <p:spPr bwMode="auto">
          <a:xfrm>
            <a:off x="8339138" y="2867025"/>
            <a:ext cx="733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RC_max</a:t>
            </a:r>
          </a:p>
        </p:txBody>
      </p:sp>
      <p:sp>
        <p:nvSpPr>
          <p:cNvPr id="57414" name="CasellaDiTesto 77">
            <a:extLst>
              <a:ext uri="{FF2B5EF4-FFF2-40B4-BE49-F238E27FC236}">
                <a16:creationId xmlns:a16="http://schemas.microsoft.com/office/drawing/2014/main" id="{FCC07BB2-A61F-4211-9C9D-4A11E50D4788}"/>
              </a:ext>
            </a:extLst>
          </p:cNvPr>
          <p:cNvSpPr txBox="1">
            <a:spLocks noChangeArrowheads="1"/>
          </p:cNvSpPr>
          <p:nvPr/>
        </p:nvSpPr>
        <p:spPr bwMode="auto">
          <a:xfrm>
            <a:off x="5786438" y="581025"/>
            <a:ext cx="25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cxnSp>
        <p:nvCxnSpPr>
          <p:cNvPr id="83" name="Connettore 1 82">
            <a:extLst>
              <a:ext uri="{FF2B5EF4-FFF2-40B4-BE49-F238E27FC236}">
                <a16:creationId xmlns:a16="http://schemas.microsoft.com/office/drawing/2014/main" id="{860D86DE-9DA1-44F6-8BCA-51D2649DB086}"/>
              </a:ext>
            </a:extLst>
          </p:cNvPr>
          <p:cNvCxnSpPr/>
          <p:nvPr/>
        </p:nvCxnSpPr>
        <p:spPr>
          <a:xfrm>
            <a:off x="6072188" y="1009650"/>
            <a:ext cx="1500187" cy="1588"/>
          </a:xfrm>
          <a:prstGeom prst="line">
            <a:avLst/>
          </a:prstGeom>
        </p:spPr>
        <p:style>
          <a:lnRef idx="1">
            <a:schemeClr val="accent1"/>
          </a:lnRef>
          <a:fillRef idx="0">
            <a:schemeClr val="accent1"/>
          </a:fillRef>
          <a:effectRef idx="0">
            <a:schemeClr val="accent1"/>
          </a:effectRef>
          <a:fontRef idx="minor">
            <a:schemeClr val="tx1"/>
          </a:fontRef>
        </p:style>
      </p:cxnSp>
      <p:sp>
        <p:nvSpPr>
          <p:cNvPr id="57416" name="CasellaDiTesto 80">
            <a:extLst>
              <a:ext uri="{FF2B5EF4-FFF2-40B4-BE49-F238E27FC236}">
                <a16:creationId xmlns:a16="http://schemas.microsoft.com/office/drawing/2014/main" id="{63018DED-6A4F-4C7E-8991-492A8FF28AD3}"/>
              </a:ext>
            </a:extLst>
          </p:cNvPr>
          <p:cNvSpPr txBox="1">
            <a:spLocks noChangeArrowheads="1"/>
          </p:cNvSpPr>
          <p:nvPr/>
        </p:nvSpPr>
        <p:spPr bwMode="auto">
          <a:xfrm>
            <a:off x="6143625" y="795338"/>
            <a:ext cx="16144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Ztt (quota tang teorica)</a:t>
            </a:r>
          </a:p>
        </p:txBody>
      </p:sp>
      <p:cxnSp>
        <p:nvCxnSpPr>
          <p:cNvPr id="85" name="Connettore 1 84">
            <a:extLst>
              <a:ext uri="{FF2B5EF4-FFF2-40B4-BE49-F238E27FC236}">
                <a16:creationId xmlns:a16="http://schemas.microsoft.com/office/drawing/2014/main" id="{49BD6E89-0021-4A3D-B0F2-E1EAB444232C}"/>
              </a:ext>
            </a:extLst>
          </p:cNvPr>
          <p:cNvCxnSpPr/>
          <p:nvPr/>
        </p:nvCxnSpPr>
        <p:spPr>
          <a:xfrm>
            <a:off x="6224588" y="1222375"/>
            <a:ext cx="1500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Connettore 1 85">
            <a:extLst>
              <a:ext uri="{FF2B5EF4-FFF2-40B4-BE49-F238E27FC236}">
                <a16:creationId xmlns:a16="http://schemas.microsoft.com/office/drawing/2014/main" id="{DCB0C980-C216-4D18-8200-9842CE5B641B}"/>
              </a:ext>
            </a:extLst>
          </p:cNvPr>
          <p:cNvCxnSpPr/>
          <p:nvPr/>
        </p:nvCxnSpPr>
        <p:spPr>
          <a:xfrm rot="5400000">
            <a:off x="5323681" y="2045494"/>
            <a:ext cx="1927225"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7419" name="CasellaDiTesto 86">
            <a:extLst>
              <a:ext uri="{FF2B5EF4-FFF2-40B4-BE49-F238E27FC236}">
                <a16:creationId xmlns:a16="http://schemas.microsoft.com/office/drawing/2014/main" id="{93210767-F221-4F46-A364-282DF73213EA}"/>
              </a:ext>
            </a:extLst>
          </p:cNvPr>
          <p:cNvSpPr txBox="1">
            <a:spLocks noChangeArrowheads="1"/>
          </p:cNvSpPr>
          <p:nvPr/>
        </p:nvSpPr>
        <p:spPr bwMode="auto">
          <a:xfrm>
            <a:off x="7010400" y="1000125"/>
            <a:ext cx="1647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Ztp (quota tang pratica)</a:t>
            </a:r>
          </a:p>
        </p:txBody>
      </p:sp>
      <p:sp>
        <p:nvSpPr>
          <p:cNvPr id="57420" name="CasellaDiTesto 87">
            <a:extLst>
              <a:ext uri="{FF2B5EF4-FFF2-40B4-BE49-F238E27FC236}">
                <a16:creationId xmlns:a16="http://schemas.microsoft.com/office/drawing/2014/main" id="{AD0079CA-B5FF-4652-BE6D-DCED6CEA6443}"/>
              </a:ext>
            </a:extLst>
          </p:cNvPr>
          <p:cNvSpPr txBox="1">
            <a:spLocks noChangeArrowheads="1"/>
          </p:cNvSpPr>
          <p:nvPr/>
        </p:nvSpPr>
        <p:spPr bwMode="auto">
          <a:xfrm>
            <a:off x="5786438" y="3071813"/>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0.5 m/s</a:t>
            </a:r>
          </a:p>
        </p:txBody>
      </p:sp>
      <p:cxnSp>
        <p:nvCxnSpPr>
          <p:cNvPr id="89" name="Connettore 1 88">
            <a:extLst>
              <a:ext uri="{FF2B5EF4-FFF2-40B4-BE49-F238E27FC236}">
                <a16:creationId xmlns:a16="http://schemas.microsoft.com/office/drawing/2014/main" id="{C1EE3195-CEE3-4307-9D7C-F6AC6A35345C}"/>
              </a:ext>
            </a:extLst>
          </p:cNvPr>
          <p:cNvCxnSpPr>
            <a:stCxn id="79" idx="5"/>
          </p:cNvCxnSpPr>
          <p:nvPr/>
        </p:nvCxnSpPr>
        <p:spPr>
          <a:xfrm rot="16200000" flipH="1">
            <a:off x="5994401" y="2493962"/>
            <a:ext cx="1573212" cy="11113"/>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7422" name="CasellaDiTesto 93">
            <a:extLst>
              <a:ext uri="{FF2B5EF4-FFF2-40B4-BE49-F238E27FC236}">
                <a16:creationId xmlns:a16="http://schemas.microsoft.com/office/drawing/2014/main" id="{81DD6AEA-656E-4FCB-A442-69E10234FFCF}"/>
              </a:ext>
            </a:extLst>
          </p:cNvPr>
          <p:cNvSpPr txBox="1">
            <a:spLocks noChangeArrowheads="1"/>
          </p:cNvSpPr>
          <p:nvPr/>
        </p:nvSpPr>
        <p:spPr bwMode="auto">
          <a:xfrm>
            <a:off x="6727825" y="3000375"/>
            <a:ext cx="844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Rcmax_z1</a:t>
            </a:r>
          </a:p>
        </p:txBody>
      </p:sp>
      <p:cxnSp>
        <p:nvCxnSpPr>
          <p:cNvPr id="91" name="Connettore 1 90">
            <a:extLst>
              <a:ext uri="{FF2B5EF4-FFF2-40B4-BE49-F238E27FC236}">
                <a16:creationId xmlns:a16="http://schemas.microsoft.com/office/drawing/2014/main" id="{8D74CBC3-A15D-4AF2-BE95-181EE49442D4}"/>
              </a:ext>
            </a:extLst>
          </p:cNvPr>
          <p:cNvCxnSpPr/>
          <p:nvPr/>
        </p:nvCxnSpPr>
        <p:spPr>
          <a:xfrm>
            <a:off x="6429375" y="1712913"/>
            <a:ext cx="1714500" cy="1587"/>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7424" name="CasellaDiTesto 100">
            <a:extLst>
              <a:ext uri="{FF2B5EF4-FFF2-40B4-BE49-F238E27FC236}">
                <a16:creationId xmlns:a16="http://schemas.microsoft.com/office/drawing/2014/main" id="{C89AC02E-A078-4029-B016-30795FDD3E60}"/>
              </a:ext>
            </a:extLst>
          </p:cNvPr>
          <p:cNvSpPr txBox="1">
            <a:spLocks noChangeArrowheads="1"/>
          </p:cNvSpPr>
          <p:nvPr/>
        </p:nvSpPr>
        <p:spPr bwMode="auto">
          <a:xfrm>
            <a:off x="7000875" y="1714500"/>
            <a:ext cx="8302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z1</a:t>
            </a:r>
          </a:p>
        </p:txBody>
      </p:sp>
      <p:sp>
        <p:nvSpPr>
          <p:cNvPr id="57425" name="CasellaDiTesto 101">
            <a:extLst>
              <a:ext uri="{FF2B5EF4-FFF2-40B4-BE49-F238E27FC236}">
                <a16:creationId xmlns:a16="http://schemas.microsoft.com/office/drawing/2014/main" id="{8853C0C2-FF26-4F2E-8FDF-6E5C6CA06CA1}"/>
              </a:ext>
            </a:extLst>
          </p:cNvPr>
          <p:cNvSpPr txBox="1">
            <a:spLocks noChangeArrowheads="1"/>
          </p:cNvSpPr>
          <p:nvPr/>
        </p:nvSpPr>
        <p:spPr bwMode="auto">
          <a:xfrm>
            <a:off x="7581900" y="2867025"/>
            <a:ext cx="776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Rcmax_0</a:t>
            </a:r>
          </a:p>
          <a:p>
            <a:pPr eaLnBrk="1" hangingPunct="1"/>
            <a:r>
              <a:rPr lang="it-IT" altLang="it-IT" sz="1200"/>
              <a:t>(@ S/L)</a:t>
            </a:r>
          </a:p>
        </p:txBody>
      </p:sp>
      <p:sp>
        <p:nvSpPr>
          <p:cNvPr id="57426" name="Rettangolo 111">
            <a:extLst>
              <a:ext uri="{FF2B5EF4-FFF2-40B4-BE49-F238E27FC236}">
                <a16:creationId xmlns:a16="http://schemas.microsoft.com/office/drawing/2014/main" id="{3876F910-2039-4E1F-B096-7BD4FB4EA653}"/>
              </a:ext>
            </a:extLst>
          </p:cNvPr>
          <p:cNvSpPr>
            <a:spLocks noChangeArrowheads="1"/>
          </p:cNvSpPr>
          <p:nvPr/>
        </p:nvSpPr>
        <p:spPr bwMode="auto">
          <a:xfrm>
            <a:off x="0" y="3714750"/>
            <a:ext cx="4214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Facendo estrapolazione tra 30,000 e 35,000 ft, si trova un gradiente pari a:</a:t>
            </a:r>
          </a:p>
        </p:txBody>
      </p:sp>
      <p:graphicFrame>
        <p:nvGraphicFramePr>
          <p:cNvPr id="57348" name="Object 12">
            <a:extLst>
              <a:ext uri="{FF2B5EF4-FFF2-40B4-BE49-F238E27FC236}">
                <a16:creationId xmlns:a16="http://schemas.microsoft.com/office/drawing/2014/main" id="{2237B399-8B85-4CA1-8975-357F1CC5447C}"/>
              </a:ext>
            </a:extLst>
          </p:cNvPr>
          <p:cNvGraphicFramePr>
            <a:graphicFrameLocks noChangeAspect="1"/>
          </p:cNvGraphicFramePr>
          <p:nvPr/>
        </p:nvGraphicFramePr>
        <p:xfrm>
          <a:off x="131763" y="1670050"/>
          <a:ext cx="2368550" cy="725488"/>
        </p:xfrm>
        <a:graphic>
          <a:graphicData uri="http://schemas.openxmlformats.org/presentationml/2006/ole">
            <mc:AlternateContent xmlns:mc="http://schemas.openxmlformats.org/markup-compatibility/2006">
              <mc:Choice xmlns:v="urn:schemas-microsoft-com:vml" Requires="v">
                <p:oleObj spid="_x0000_s57484" name="Equazione" r:id="rId7" imgW="1663560" imgH="507960" progId="Equation.3">
                  <p:embed/>
                </p:oleObj>
              </mc:Choice>
              <mc:Fallback>
                <p:oleObj name="Equazione" r:id="rId7" imgW="1663560" imgH="50796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763" y="1670050"/>
                        <a:ext cx="2368550" cy="7254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9" name="Object 13">
            <a:extLst>
              <a:ext uri="{FF2B5EF4-FFF2-40B4-BE49-F238E27FC236}">
                <a16:creationId xmlns:a16="http://schemas.microsoft.com/office/drawing/2014/main" id="{573272E1-5A41-4C32-A215-174B262AA76B}"/>
              </a:ext>
            </a:extLst>
          </p:cNvPr>
          <p:cNvGraphicFramePr>
            <a:graphicFrameLocks noChangeAspect="1"/>
          </p:cNvGraphicFramePr>
          <p:nvPr/>
        </p:nvGraphicFramePr>
        <p:xfrm>
          <a:off x="1651000" y="1357313"/>
          <a:ext cx="779463" cy="254000"/>
        </p:xfrm>
        <a:graphic>
          <a:graphicData uri="http://schemas.openxmlformats.org/presentationml/2006/ole">
            <mc:AlternateContent xmlns:mc="http://schemas.openxmlformats.org/markup-compatibility/2006">
              <mc:Choice xmlns:v="urn:schemas-microsoft-com:vml" Requires="v">
                <p:oleObj spid="_x0000_s57485" name="Equazione" r:id="rId9" imgW="545760" imgH="177480" progId="Equation.3">
                  <p:embed/>
                </p:oleObj>
              </mc:Choice>
              <mc:Fallback>
                <p:oleObj name="Equazione" r:id="rId9" imgW="545760" imgH="1774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1000" y="1357313"/>
                        <a:ext cx="779463" cy="2540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0" name="Object 14">
            <a:extLst>
              <a:ext uri="{FF2B5EF4-FFF2-40B4-BE49-F238E27FC236}">
                <a16:creationId xmlns:a16="http://schemas.microsoft.com/office/drawing/2014/main" id="{81437232-3B0C-4A2C-B567-A3B8BDD9EE60}"/>
              </a:ext>
            </a:extLst>
          </p:cNvPr>
          <p:cNvGraphicFramePr>
            <a:graphicFrameLocks noChangeAspect="1"/>
          </p:cNvGraphicFramePr>
          <p:nvPr/>
        </p:nvGraphicFramePr>
        <p:xfrm>
          <a:off x="150813" y="2598738"/>
          <a:ext cx="3054350" cy="327025"/>
        </p:xfrm>
        <a:graphic>
          <a:graphicData uri="http://schemas.openxmlformats.org/presentationml/2006/ole">
            <mc:AlternateContent xmlns:mc="http://schemas.openxmlformats.org/markup-compatibility/2006">
              <mc:Choice xmlns:v="urn:schemas-microsoft-com:vml" Requires="v">
                <p:oleObj spid="_x0000_s57486" name="Equazione" r:id="rId11" imgW="2145960" imgH="228600" progId="Equation.3">
                  <p:embed/>
                </p:oleObj>
              </mc:Choice>
              <mc:Fallback>
                <p:oleObj name="Equazione" r:id="rId11" imgW="2145960" imgH="228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3" y="2598738"/>
                        <a:ext cx="3054350" cy="3270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1" name="Object 7">
            <a:extLst>
              <a:ext uri="{FF2B5EF4-FFF2-40B4-BE49-F238E27FC236}">
                <a16:creationId xmlns:a16="http://schemas.microsoft.com/office/drawing/2014/main" id="{661706FC-7330-4465-821C-A3514F82C577}"/>
              </a:ext>
            </a:extLst>
          </p:cNvPr>
          <p:cNvGraphicFramePr>
            <a:graphicFrameLocks noChangeAspect="1"/>
          </p:cNvGraphicFramePr>
          <p:nvPr/>
        </p:nvGraphicFramePr>
        <p:xfrm>
          <a:off x="2593975" y="1670050"/>
          <a:ext cx="977900" cy="598488"/>
        </p:xfrm>
        <a:graphic>
          <a:graphicData uri="http://schemas.openxmlformats.org/presentationml/2006/ole">
            <mc:AlternateContent xmlns:mc="http://schemas.openxmlformats.org/markup-compatibility/2006">
              <mc:Choice xmlns:v="urn:schemas-microsoft-com:vml" Requires="v">
                <p:oleObj spid="_x0000_s57487" name="Equazione" r:id="rId13" imgW="685800" imgH="419040" progId="Equation.3">
                  <p:embed/>
                </p:oleObj>
              </mc:Choice>
              <mc:Fallback>
                <p:oleObj name="Equazione" r:id="rId13" imgW="685800" imgH="41904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3975" y="1670050"/>
                        <a:ext cx="977900" cy="5984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2" name="Object 16">
            <a:extLst>
              <a:ext uri="{FF2B5EF4-FFF2-40B4-BE49-F238E27FC236}">
                <a16:creationId xmlns:a16="http://schemas.microsoft.com/office/drawing/2014/main" id="{B88CBAEA-3710-46EC-A2B1-AB2D027919FF}"/>
              </a:ext>
            </a:extLst>
          </p:cNvPr>
          <p:cNvGraphicFramePr>
            <a:graphicFrameLocks noChangeAspect="1"/>
          </p:cNvGraphicFramePr>
          <p:nvPr/>
        </p:nvGraphicFramePr>
        <p:xfrm>
          <a:off x="3706813" y="1670050"/>
          <a:ext cx="1446212" cy="307975"/>
        </p:xfrm>
        <a:graphic>
          <a:graphicData uri="http://schemas.openxmlformats.org/presentationml/2006/ole">
            <mc:AlternateContent xmlns:mc="http://schemas.openxmlformats.org/markup-compatibility/2006">
              <mc:Choice xmlns:v="urn:schemas-microsoft-com:vml" Requires="v">
                <p:oleObj spid="_x0000_s57488" name="Equazione" r:id="rId15" imgW="1015920" imgH="215640" progId="Equation.3">
                  <p:embed/>
                </p:oleObj>
              </mc:Choice>
              <mc:Fallback>
                <p:oleObj name="Equazione" r:id="rId15" imgW="1015920" imgH="21564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6813" y="1670050"/>
                        <a:ext cx="1446212" cy="307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3" name="Object 17">
            <a:extLst>
              <a:ext uri="{FF2B5EF4-FFF2-40B4-BE49-F238E27FC236}">
                <a16:creationId xmlns:a16="http://schemas.microsoft.com/office/drawing/2014/main" id="{E866A26F-5789-4229-8150-5124175203BF}"/>
              </a:ext>
            </a:extLst>
          </p:cNvPr>
          <p:cNvGraphicFramePr>
            <a:graphicFrameLocks noChangeAspect="1"/>
          </p:cNvGraphicFramePr>
          <p:nvPr/>
        </p:nvGraphicFramePr>
        <p:xfrm>
          <a:off x="58738" y="3143250"/>
          <a:ext cx="4156075" cy="561975"/>
        </p:xfrm>
        <a:graphic>
          <a:graphicData uri="http://schemas.openxmlformats.org/presentationml/2006/ole">
            <mc:AlternateContent xmlns:mc="http://schemas.openxmlformats.org/markup-compatibility/2006">
              <mc:Choice xmlns:v="urn:schemas-microsoft-com:vml" Requires="v">
                <p:oleObj spid="_x0000_s57489" name="Equazione" r:id="rId17" imgW="2920680" imgH="393480" progId="Equation.3">
                  <p:embed/>
                </p:oleObj>
              </mc:Choice>
              <mc:Fallback>
                <p:oleObj name="Equazione" r:id="rId17" imgW="2920680" imgH="39348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738" y="3143250"/>
                        <a:ext cx="4156075" cy="561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4" name="Object 18">
            <a:extLst>
              <a:ext uri="{FF2B5EF4-FFF2-40B4-BE49-F238E27FC236}">
                <a16:creationId xmlns:a16="http://schemas.microsoft.com/office/drawing/2014/main" id="{F27970A2-0348-4741-9E9D-8B0E2F93AD03}"/>
              </a:ext>
            </a:extLst>
          </p:cNvPr>
          <p:cNvGraphicFramePr>
            <a:graphicFrameLocks noChangeAspect="1"/>
          </p:cNvGraphicFramePr>
          <p:nvPr/>
        </p:nvGraphicFramePr>
        <p:xfrm>
          <a:off x="3643313" y="2455863"/>
          <a:ext cx="2097087" cy="615950"/>
        </p:xfrm>
        <a:graphic>
          <a:graphicData uri="http://schemas.openxmlformats.org/presentationml/2006/ole">
            <mc:AlternateContent xmlns:mc="http://schemas.openxmlformats.org/markup-compatibility/2006">
              <mc:Choice xmlns:v="urn:schemas-microsoft-com:vml" Requires="v">
                <p:oleObj spid="_x0000_s57490" name="Equazione" r:id="rId19" imgW="1473120" imgH="431640" progId="Equation.3">
                  <p:embed/>
                </p:oleObj>
              </mc:Choice>
              <mc:Fallback>
                <p:oleObj name="Equazione" r:id="rId19" imgW="1473120" imgH="431640"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43313" y="2455863"/>
                        <a:ext cx="2097087" cy="6159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5" name="Object 19">
            <a:extLst>
              <a:ext uri="{FF2B5EF4-FFF2-40B4-BE49-F238E27FC236}">
                <a16:creationId xmlns:a16="http://schemas.microsoft.com/office/drawing/2014/main" id="{E483B898-DAF3-4F9B-908F-AD10748719A2}"/>
              </a:ext>
            </a:extLst>
          </p:cNvPr>
          <p:cNvGraphicFramePr>
            <a:graphicFrameLocks noChangeAspect="1"/>
          </p:cNvGraphicFramePr>
          <p:nvPr/>
        </p:nvGraphicFramePr>
        <p:xfrm>
          <a:off x="3643313" y="2098675"/>
          <a:ext cx="1555750" cy="307975"/>
        </p:xfrm>
        <a:graphic>
          <a:graphicData uri="http://schemas.openxmlformats.org/presentationml/2006/ole">
            <mc:AlternateContent xmlns:mc="http://schemas.openxmlformats.org/markup-compatibility/2006">
              <mc:Choice xmlns:v="urn:schemas-microsoft-com:vml" Requires="v">
                <p:oleObj spid="_x0000_s57491" name="Equazione" r:id="rId21" imgW="1091880" imgH="215640" progId="Equation.3">
                  <p:embed/>
                </p:oleObj>
              </mc:Choice>
              <mc:Fallback>
                <p:oleObj name="Equazione" r:id="rId21" imgW="1091880" imgH="215640"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3313" y="2098675"/>
                        <a:ext cx="1555750" cy="307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 name="Ovale 97">
            <a:extLst>
              <a:ext uri="{FF2B5EF4-FFF2-40B4-BE49-F238E27FC236}">
                <a16:creationId xmlns:a16="http://schemas.microsoft.com/office/drawing/2014/main" id="{43324A1E-62A5-4D4F-BD45-81F83B2F47C5}"/>
              </a:ext>
            </a:extLst>
          </p:cNvPr>
          <p:cNvSpPr/>
          <p:nvPr/>
        </p:nvSpPr>
        <p:spPr>
          <a:xfrm>
            <a:off x="6429375" y="1428750"/>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7428" name="CasellaDiTesto 100">
            <a:extLst>
              <a:ext uri="{FF2B5EF4-FFF2-40B4-BE49-F238E27FC236}">
                <a16:creationId xmlns:a16="http://schemas.microsoft.com/office/drawing/2014/main" id="{6D93974E-734B-4360-9328-0ABB4A84AF49}"/>
              </a:ext>
            </a:extLst>
          </p:cNvPr>
          <p:cNvSpPr txBox="1">
            <a:spLocks noChangeArrowheads="1"/>
          </p:cNvSpPr>
          <p:nvPr/>
        </p:nvSpPr>
        <p:spPr bwMode="auto">
          <a:xfrm>
            <a:off x="6500813" y="1366838"/>
            <a:ext cx="8302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z2</a:t>
            </a:r>
          </a:p>
        </p:txBody>
      </p:sp>
      <p:cxnSp>
        <p:nvCxnSpPr>
          <p:cNvPr id="101" name="Connettore 1 100">
            <a:extLst>
              <a:ext uri="{FF2B5EF4-FFF2-40B4-BE49-F238E27FC236}">
                <a16:creationId xmlns:a16="http://schemas.microsoft.com/office/drawing/2014/main" id="{FABF9B25-285C-4509-B071-2F0A68AB0B44}"/>
              </a:ext>
            </a:extLst>
          </p:cNvPr>
          <p:cNvCxnSpPr/>
          <p:nvPr/>
        </p:nvCxnSpPr>
        <p:spPr>
          <a:xfrm>
            <a:off x="6429375" y="1428750"/>
            <a:ext cx="1714500"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ttore 1 103">
            <a:extLst>
              <a:ext uri="{FF2B5EF4-FFF2-40B4-BE49-F238E27FC236}">
                <a16:creationId xmlns:a16="http://schemas.microsoft.com/office/drawing/2014/main" id="{7EF908CF-EBAB-415D-9AC7-6B97235A7DC6}"/>
              </a:ext>
            </a:extLst>
          </p:cNvPr>
          <p:cNvCxnSpPr/>
          <p:nvPr/>
        </p:nvCxnSpPr>
        <p:spPr>
          <a:xfrm rot="16200000" flipH="1">
            <a:off x="5605463" y="2390775"/>
            <a:ext cx="1785937" cy="4763"/>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7431" name="CasellaDiTesto 93">
            <a:extLst>
              <a:ext uri="{FF2B5EF4-FFF2-40B4-BE49-F238E27FC236}">
                <a16:creationId xmlns:a16="http://schemas.microsoft.com/office/drawing/2014/main" id="{503C483A-7540-4806-A2E9-A691F0733836}"/>
              </a:ext>
            </a:extLst>
          </p:cNvPr>
          <p:cNvSpPr txBox="1">
            <a:spLocks noChangeArrowheads="1"/>
          </p:cNvSpPr>
          <p:nvPr/>
        </p:nvSpPr>
        <p:spPr bwMode="auto">
          <a:xfrm>
            <a:off x="6000750" y="3357563"/>
            <a:ext cx="844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Rcmax_z2</a:t>
            </a:r>
          </a:p>
        </p:txBody>
      </p:sp>
      <p:sp>
        <p:nvSpPr>
          <p:cNvPr id="57432" name="Rettangolo 109">
            <a:extLst>
              <a:ext uri="{FF2B5EF4-FFF2-40B4-BE49-F238E27FC236}">
                <a16:creationId xmlns:a16="http://schemas.microsoft.com/office/drawing/2014/main" id="{8EF01E01-B027-4F01-A303-DB08A09BAF27}"/>
              </a:ext>
            </a:extLst>
          </p:cNvPr>
          <p:cNvSpPr>
            <a:spLocks noChangeArrowheads="1"/>
          </p:cNvSpPr>
          <p:nvPr/>
        </p:nvSpPr>
        <p:spPr bwMode="auto">
          <a:xfrm>
            <a:off x="142875" y="4714875"/>
            <a:ext cx="4214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Ed una quota di tangenza teorica e pratica pari a :</a:t>
            </a:r>
          </a:p>
        </p:txBody>
      </p:sp>
      <p:graphicFrame>
        <p:nvGraphicFramePr>
          <p:cNvPr id="57356" name="Object 22">
            <a:extLst>
              <a:ext uri="{FF2B5EF4-FFF2-40B4-BE49-F238E27FC236}">
                <a16:creationId xmlns:a16="http://schemas.microsoft.com/office/drawing/2014/main" id="{D161247C-0BD5-42D2-89E3-F96F62B2FEB1}"/>
              </a:ext>
            </a:extLst>
          </p:cNvPr>
          <p:cNvGraphicFramePr>
            <a:graphicFrameLocks noChangeAspect="1"/>
          </p:cNvGraphicFramePr>
          <p:nvPr/>
        </p:nvGraphicFramePr>
        <p:xfrm>
          <a:off x="120650" y="5072063"/>
          <a:ext cx="4379913" cy="639762"/>
        </p:xfrm>
        <a:graphic>
          <a:graphicData uri="http://schemas.openxmlformats.org/presentationml/2006/ole">
            <mc:AlternateContent xmlns:mc="http://schemas.openxmlformats.org/markup-compatibility/2006">
              <mc:Choice xmlns:v="urn:schemas-microsoft-com:vml" Requires="v">
                <p:oleObj spid="_x0000_s57492" name="Equazione" r:id="rId23" imgW="2679480" imgH="393480" progId="Equation.3">
                  <p:embed/>
                </p:oleObj>
              </mc:Choice>
              <mc:Fallback>
                <p:oleObj name="Equazione" r:id="rId23" imgW="2679480" imgH="393480" progId="Equation.3">
                  <p:embed/>
                  <p:pic>
                    <p:nvPicPr>
                      <p:cNvPr id="0"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0650" y="5072063"/>
                        <a:ext cx="4379913" cy="639762"/>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433" name="Rettangolo 110">
            <a:extLst>
              <a:ext uri="{FF2B5EF4-FFF2-40B4-BE49-F238E27FC236}">
                <a16:creationId xmlns:a16="http://schemas.microsoft.com/office/drawing/2014/main" id="{574D7D94-6238-4901-8B26-5D18B5166741}"/>
              </a:ext>
            </a:extLst>
          </p:cNvPr>
          <p:cNvSpPr>
            <a:spLocks noChangeArrowheads="1"/>
          </p:cNvSpPr>
          <p:nvPr/>
        </p:nvSpPr>
        <p:spPr bwMode="auto">
          <a:xfrm>
            <a:off x="4572000" y="5000625"/>
            <a:ext cx="39290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Pari a circa 39,000 ft e 38,000 ft.</a:t>
            </a:r>
          </a:p>
          <a:p>
            <a:pPr eaLnBrk="1" hangingPunct="1"/>
            <a:r>
              <a:rPr lang="it-IT" altLang="it-IT" sz="1800"/>
              <a:t>(risultato corretto ed in linea con le curve reali viste all’inizio del capitolo e riportate anche alla pagina precedente. </a:t>
            </a:r>
          </a:p>
        </p:txBody>
      </p:sp>
      <p:graphicFrame>
        <p:nvGraphicFramePr>
          <p:cNvPr id="57357" name="Object 21">
            <a:extLst>
              <a:ext uri="{FF2B5EF4-FFF2-40B4-BE49-F238E27FC236}">
                <a16:creationId xmlns:a16="http://schemas.microsoft.com/office/drawing/2014/main" id="{666F8C1C-B026-4B16-A4EE-0AB1C92F8EFE}"/>
              </a:ext>
            </a:extLst>
          </p:cNvPr>
          <p:cNvGraphicFramePr>
            <a:graphicFrameLocks noChangeAspect="1"/>
          </p:cNvGraphicFramePr>
          <p:nvPr/>
        </p:nvGraphicFramePr>
        <p:xfrm>
          <a:off x="152400" y="5857875"/>
          <a:ext cx="3630613" cy="639763"/>
        </p:xfrm>
        <a:graphic>
          <a:graphicData uri="http://schemas.openxmlformats.org/presentationml/2006/ole">
            <mc:AlternateContent xmlns:mc="http://schemas.openxmlformats.org/markup-compatibility/2006">
              <mc:Choice xmlns:v="urn:schemas-microsoft-com:vml" Requires="v">
                <p:oleObj spid="_x0000_s57493" name="Equazione" r:id="rId25" imgW="2222280" imgH="393480" progId="Equation.3">
                  <p:embed/>
                </p:oleObj>
              </mc:Choice>
              <mc:Fallback>
                <p:oleObj name="Equazione" r:id="rId25" imgW="2222280" imgH="393480" progId="Equation.3">
                  <p:embed/>
                  <p:pic>
                    <p:nvPicPr>
                      <p:cNvPr id="0"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400" y="5857875"/>
                        <a:ext cx="3630613" cy="639763"/>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 name="Segnaposto piè di pagina 4">
            <a:extLst>
              <a:ext uri="{FF2B5EF4-FFF2-40B4-BE49-F238E27FC236}">
                <a16:creationId xmlns:a16="http://schemas.microsoft.com/office/drawing/2014/main" id="{48CEAD08-AF18-4B66-91FE-D536EB14276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5" name="Rectangle 2">
            <a:extLst>
              <a:ext uri="{FF2B5EF4-FFF2-40B4-BE49-F238E27FC236}">
                <a16:creationId xmlns:a16="http://schemas.microsoft.com/office/drawing/2014/main" id="{C96F1648-CA38-4128-AB50-1E814170C1EB}"/>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QUOTA TANGENZA</a:t>
            </a:r>
          </a:p>
        </p:txBody>
      </p:sp>
      <p:sp>
        <p:nvSpPr>
          <p:cNvPr id="58376" name="Rectangle 3">
            <a:extLst>
              <a:ext uri="{FF2B5EF4-FFF2-40B4-BE49-F238E27FC236}">
                <a16:creationId xmlns:a16="http://schemas.microsoft.com/office/drawing/2014/main" id="{D0EB57BB-645D-4E23-BA0C-6C1B720549A1}"/>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7" name="Rectangle 4">
            <a:extLst>
              <a:ext uri="{FF2B5EF4-FFF2-40B4-BE49-F238E27FC236}">
                <a16:creationId xmlns:a16="http://schemas.microsoft.com/office/drawing/2014/main" id="{60C23000-9508-4743-B3EF-5592F6A53AE4}"/>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8" name="Rectangle 5">
            <a:extLst>
              <a:ext uri="{FF2B5EF4-FFF2-40B4-BE49-F238E27FC236}">
                <a16:creationId xmlns:a16="http://schemas.microsoft.com/office/drawing/2014/main" id="{EA82DC22-414F-41B5-A8BA-8DBE613EB9A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9" name="Rectangle 6">
            <a:extLst>
              <a:ext uri="{FF2B5EF4-FFF2-40B4-BE49-F238E27FC236}">
                <a16:creationId xmlns:a16="http://schemas.microsoft.com/office/drawing/2014/main" id="{0193FFF5-0653-4CC2-8FF0-E77E1365530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0" name="Rectangle 7">
            <a:extLst>
              <a:ext uri="{FF2B5EF4-FFF2-40B4-BE49-F238E27FC236}">
                <a16:creationId xmlns:a16="http://schemas.microsoft.com/office/drawing/2014/main" id="{C59AC0F6-F31B-4148-B3D3-0D5DE358AA9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1" name="Rectangle 8">
            <a:extLst>
              <a:ext uri="{FF2B5EF4-FFF2-40B4-BE49-F238E27FC236}">
                <a16:creationId xmlns:a16="http://schemas.microsoft.com/office/drawing/2014/main" id="{110E297C-6552-4F7F-84CB-B67D35AC24F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2" name="Rectangle 9">
            <a:extLst>
              <a:ext uri="{FF2B5EF4-FFF2-40B4-BE49-F238E27FC236}">
                <a16:creationId xmlns:a16="http://schemas.microsoft.com/office/drawing/2014/main" id="{B1A2F646-0A6C-46C6-9528-87724FEA0B1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3" name="Rectangle 10">
            <a:extLst>
              <a:ext uri="{FF2B5EF4-FFF2-40B4-BE49-F238E27FC236}">
                <a16:creationId xmlns:a16="http://schemas.microsoft.com/office/drawing/2014/main" id="{D77A3372-47D2-451C-9792-5CED66FA5D1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4" name="Rectangle 11">
            <a:extLst>
              <a:ext uri="{FF2B5EF4-FFF2-40B4-BE49-F238E27FC236}">
                <a16:creationId xmlns:a16="http://schemas.microsoft.com/office/drawing/2014/main" id="{40ADB816-3B7D-4808-8F98-0F66EED713E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5" name="Rectangle 12">
            <a:extLst>
              <a:ext uri="{FF2B5EF4-FFF2-40B4-BE49-F238E27FC236}">
                <a16:creationId xmlns:a16="http://schemas.microsoft.com/office/drawing/2014/main" id="{314D2CB1-54BA-40B3-86A7-BD8D2A85C67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6" name="Rectangle 13">
            <a:extLst>
              <a:ext uri="{FF2B5EF4-FFF2-40B4-BE49-F238E27FC236}">
                <a16:creationId xmlns:a16="http://schemas.microsoft.com/office/drawing/2014/main" id="{267EE90B-4EAA-4FE8-8030-56A807C0B83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7" name="Rectangle 14">
            <a:extLst>
              <a:ext uri="{FF2B5EF4-FFF2-40B4-BE49-F238E27FC236}">
                <a16:creationId xmlns:a16="http://schemas.microsoft.com/office/drawing/2014/main" id="{36EF4216-40D1-4E7B-9654-1CA51F0C28D4}"/>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8" name="Rectangle 15">
            <a:extLst>
              <a:ext uri="{FF2B5EF4-FFF2-40B4-BE49-F238E27FC236}">
                <a16:creationId xmlns:a16="http://schemas.microsoft.com/office/drawing/2014/main" id="{DE36B75F-3406-4A5C-AE67-437D17AF94F9}"/>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9" name="Rectangle 16">
            <a:extLst>
              <a:ext uri="{FF2B5EF4-FFF2-40B4-BE49-F238E27FC236}">
                <a16:creationId xmlns:a16="http://schemas.microsoft.com/office/drawing/2014/main" id="{6B18540E-B2B4-487E-A749-E3120C6D08E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0" name="Rectangle 17">
            <a:extLst>
              <a:ext uri="{FF2B5EF4-FFF2-40B4-BE49-F238E27FC236}">
                <a16:creationId xmlns:a16="http://schemas.microsoft.com/office/drawing/2014/main" id="{096B3B63-6F21-4AAB-AFAC-E68D4836D169}"/>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1" name="Rectangle 18">
            <a:extLst>
              <a:ext uri="{FF2B5EF4-FFF2-40B4-BE49-F238E27FC236}">
                <a16:creationId xmlns:a16="http://schemas.microsoft.com/office/drawing/2014/main" id="{37462737-9A27-4A7F-A683-2A7C60A10C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2" name="Rectangle 19">
            <a:extLst>
              <a:ext uri="{FF2B5EF4-FFF2-40B4-BE49-F238E27FC236}">
                <a16:creationId xmlns:a16="http://schemas.microsoft.com/office/drawing/2014/main" id="{12FF80A6-8F41-4C41-A37F-8F831311E5A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3" name="Rectangle 20">
            <a:extLst>
              <a:ext uri="{FF2B5EF4-FFF2-40B4-BE49-F238E27FC236}">
                <a16:creationId xmlns:a16="http://schemas.microsoft.com/office/drawing/2014/main" id="{53A01F6C-F4EE-4E26-9CE7-BEB5B2C8ADF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4" name="Rectangle 21">
            <a:extLst>
              <a:ext uri="{FF2B5EF4-FFF2-40B4-BE49-F238E27FC236}">
                <a16:creationId xmlns:a16="http://schemas.microsoft.com/office/drawing/2014/main" id="{AC508277-A89C-4734-ABC0-5CB8B06F656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5" name="Rectangle 22">
            <a:extLst>
              <a:ext uri="{FF2B5EF4-FFF2-40B4-BE49-F238E27FC236}">
                <a16:creationId xmlns:a16="http://schemas.microsoft.com/office/drawing/2014/main" id="{68C66EA4-C39C-41CF-81D8-771F20B959A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6" name="Rectangle 23">
            <a:extLst>
              <a:ext uri="{FF2B5EF4-FFF2-40B4-BE49-F238E27FC236}">
                <a16:creationId xmlns:a16="http://schemas.microsoft.com/office/drawing/2014/main" id="{930C52CA-6C48-405B-8402-BBC150CCAC1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7" name="Rectangle 24">
            <a:extLst>
              <a:ext uri="{FF2B5EF4-FFF2-40B4-BE49-F238E27FC236}">
                <a16:creationId xmlns:a16="http://schemas.microsoft.com/office/drawing/2014/main" id="{8E401B50-ADF2-40DF-AA6A-1A4E6E0745F7}"/>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8" name="Rectangle 25">
            <a:extLst>
              <a:ext uri="{FF2B5EF4-FFF2-40B4-BE49-F238E27FC236}">
                <a16:creationId xmlns:a16="http://schemas.microsoft.com/office/drawing/2014/main" id="{7D5172E5-34AE-4FC1-8F41-2489AEE747F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9" name="Rectangle 26">
            <a:extLst>
              <a:ext uri="{FF2B5EF4-FFF2-40B4-BE49-F238E27FC236}">
                <a16:creationId xmlns:a16="http://schemas.microsoft.com/office/drawing/2014/main" id="{6647119C-9AF6-475C-A953-2265FA03A368}"/>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0" name="Rectangle 27">
            <a:extLst>
              <a:ext uri="{FF2B5EF4-FFF2-40B4-BE49-F238E27FC236}">
                <a16:creationId xmlns:a16="http://schemas.microsoft.com/office/drawing/2014/main" id="{6A12BCDD-1FF6-4628-82E0-E2E80519F7C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1" name="Rectangle 28">
            <a:extLst>
              <a:ext uri="{FF2B5EF4-FFF2-40B4-BE49-F238E27FC236}">
                <a16:creationId xmlns:a16="http://schemas.microsoft.com/office/drawing/2014/main" id="{C861D694-18F8-411C-A939-E3ACC795835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2" name="Rectangle 29">
            <a:extLst>
              <a:ext uri="{FF2B5EF4-FFF2-40B4-BE49-F238E27FC236}">
                <a16:creationId xmlns:a16="http://schemas.microsoft.com/office/drawing/2014/main" id="{183ABB9C-E101-4EE4-A2E6-9291658B678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3" name="Rectangle 30">
            <a:extLst>
              <a:ext uri="{FF2B5EF4-FFF2-40B4-BE49-F238E27FC236}">
                <a16:creationId xmlns:a16="http://schemas.microsoft.com/office/drawing/2014/main" id="{A9508B70-E59C-484C-AA67-EE9497B0E9E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4" name="Rectangle 31">
            <a:extLst>
              <a:ext uri="{FF2B5EF4-FFF2-40B4-BE49-F238E27FC236}">
                <a16:creationId xmlns:a16="http://schemas.microsoft.com/office/drawing/2014/main" id="{F4B9E82F-4B91-41AD-8DB7-44963032892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5" name="Rectangle 42">
            <a:extLst>
              <a:ext uri="{FF2B5EF4-FFF2-40B4-BE49-F238E27FC236}">
                <a16:creationId xmlns:a16="http://schemas.microsoft.com/office/drawing/2014/main" id="{2D6BE24C-E857-430B-9461-85FB0AAA7878}"/>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6" name="Rectangle 43">
            <a:extLst>
              <a:ext uri="{FF2B5EF4-FFF2-40B4-BE49-F238E27FC236}">
                <a16:creationId xmlns:a16="http://schemas.microsoft.com/office/drawing/2014/main" id="{216F38FA-AF13-49AD-8608-D2425DEF7723}"/>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7" name="Rectangle 44">
            <a:extLst>
              <a:ext uri="{FF2B5EF4-FFF2-40B4-BE49-F238E27FC236}">
                <a16:creationId xmlns:a16="http://schemas.microsoft.com/office/drawing/2014/main" id="{2AFD4305-1CA5-4B6B-BECD-C673844C7EDB}"/>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8" name="Rectangle 45">
            <a:extLst>
              <a:ext uri="{FF2B5EF4-FFF2-40B4-BE49-F238E27FC236}">
                <a16:creationId xmlns:a16="http://schemas.microsoft.com/office/drawing/2014/main" id="{18E626EC-2637-4EC6-871D-AB79296F7991}"/>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09" name="Rectangle 46">
            <a:extLst>
              <a:ext uri="{FF2B5EF4-FFF2-40B4-BE49-F238E27FC236}">
                <a16:creationId xmlns:a16="http://schemas.microsoft.com/office/drawing/2014/main" id="{61EB7047-B7D2-4926-A402-0738EC38DF75}"/>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58410" name="Rectangle 47">
            <a:extLst>
              <a:ext uri="{FF2B5EF4-FFF2-40B4-BE49-F238E27FC236}">
                <a16:creationId xmlns:a16="http://schemas.microsoft.com/office/drawing/2014/main" id="{22C3DE4F-845F-4583-8EA9-4576A236D42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11" name="Rectangle 48">
            <a:extLst>
              <a:ext uri="{FF2B5EF4-FFF2-40B4-BE49-F238E27FC236}">
                <a16:creationId xmlns:a16="http://schemas.microsoft.com/office/drawing/2014/main" id="{EBD9EB6A-58A7-4888-8ADB-F3613AC1EF4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12" name="Rectangle 49">
            <a:extLst>
              <a:ext uri="{FF2B5EF4-FFF2-40B4-BE49-F238E27FC236}">
                <a16:creationId xmlns:a16="http://schemas.microsoft.com/office/drawing/2014/main" id="{9D24FFD5-03D1-48A6-9CAC-CC8EFDD621F1}"/>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13" name="Rectangle 50">
            <a:extLst>
              <a:ext uri="{FF2B5EF4-FFF2-40B4-BE49-F238E27FC236}">
                <a16:creationId xmlns:a16="http://schemas.microsoft.com/office/drawing/2014/main" id="{1412F544-DD93-41B9-808E-3727C9F6435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14" name="Rectangle 51">
            <a:extLst>
              <a:ext uri="{FF2B5EF4-FFF2-40B4-BE49-F238E27FC236}">
                <a16:creationId xmlns:a16="http://schemas.microsoft.com/office/drawing/2014/main" id="{CF38C4F9-7EFD-4F34-A9CA-23C394920FB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15" name="Rectangle 52">
            <a:extLst>
              <a:ext uri="{FF2B5EF4-FFF2-40B4-BE49-F238E27FC236}">
                <a16:creationId xmlns:a16="http://schemas.microsoft.com/office/drawing/2014/main" id="{3D51BCF2-D005-4159-AA8F-4CDC45C14FB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16" name="Rectangle 53">
            <a:extLst>
              <a:ext uri="{FF2B5EF4-FFF2-40B4-BE49-F238E27FC236}">
                <a16:creationId xmlns:a16="http://schemas.microsoft.com/office/drawing/2014/main" id="{5E5BC15D-9A31-4E1F-8AF7-800F91CE66A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17" name="Rectangle 54">
            <a:extLst>
              <a:ext uri="{FF2B5EF4-FFF2-40B4-BE49-F238E27FC236}">
                <a16:creationId xmlns:a16="http://schemas.microsoft.com/office/drawing/2014/main" id="{8C4F1188-D679-4444-9977-2B8A38BA3EE7}"/>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18" name="Rectangle 55">
            <a:extLst>
              <a:ext uri="{FF2B5EF4-FFF2-40B4-BE49-F238E27FC236}">
                <a16:creationId xmlns:a16="http://schemas.microsoft.com/office/drawing/2014/main" id="{0D97D47C-FC47-4617-A05A-6D7285C1F21A}"/>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19" name="Rectangle 56">
            <a:extLst>
              <a:ext uri="{FF2B5EF4-FFF2-40B4-BE49-F238E27FC236}">
                <a16:creationId xmlns:a16="http://schemas.microsoft.com/office/drawing/2014/main" id="{F92C045A-449B-4CBA-B1C3-796A5CB68D44}"/>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420" name="Segnaposto numero diapositiva 56">
            <a:extLst>
              <a:ext uri="{FF2B5EF4-FFF2-40B4-BE49-F238E27FC236}">
                <a16:creationId xmlns:a16="http://schemas.microsoft.com/office/drawing/2014/main" id="{8490E4A8-664B-4396-ADE7-641F17FF5B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3DB0685-9DF8-4E21-B7B2-2E6670C76FB9}" type="slidenum">
              <a:rPr lang="it-IT" altLang="it-IT" sz="1400"/>
              <a:pPr eaLnBrk="1" hangingPunct="1"/>
              <a:t>66</a:t>
            </a:fld>
            <a:endParaRPr lang="it-IT" altLang="it-IT" sz="1400"/>
          </a:p>
        </p:txBody>
      </p:sp>
      <p:sp>
        <p:nvSpPr>
          <p:cNvPr id="58422" name="Rettangolo 60">
            <a:extLst>
              <a:ext uri="{FF2B5EF4-FFF2-40B4-BE49-F238E27FC236}">
                <a16:creationId xmlns:a16="http://schemas.microsoft.com/office/drawing/2014/main" id="{FE2134C3-4B71-45C7-B3C0-B5A554F70356}"/>
              </a:ext>
            </a:extLst>
          </p:cNvPr>
          <p:cNvSpPr>
            <a:spLocks noChangeArrowheads="1"/>
          </p:cNvSpPr>
          <p:nvPr/>
        </p:nvSpPr>
        <p:spPr bwMode="auto">
          <a:xfrm>
            <a:off x="3995738" y="0"/>
            <a:ext cx="206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a:t>Velivoli a getto</a:t>
            </a:r>
            <a:endParaRPr lang="it-IT" altLang="it-IT"/>
          </a:p>
        </p:txBody>
      </p:sp>
      <p:sp>
        <p:nvSpPr>
          <p:cNvPr id="58423" name="Rettangolo 69">
            <a:extLst>
              <a:ext uri="{FF2B5EF4-FFF2-40B4-BE49-F238E27FC236}">
                <a16:creationId xmlns:a16="http://schemas.microsoft.com/office/drawing/2014/main" id="{7C463432-ABA4-46C0-80AE-BF8FF9FF8ED6}"/>
              </a:ext>
            </a:extLst>
          </p:cNvPr>
          <p:cNvSpPr>
            <a:spLocks noChangeArrowheads="1"/>
          </p:cNvSpPr>
          <p:nvPr/>
        </p:nvSpPr>
        <p:spPr bwMode="auto">
          <a:xfrm>
            <a:off x="142875" y="785813"/>
            <a:ext cx="3806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Nel caso di velivolo a getto, scriviamo:</a:t>
            </a:r>
          </a:p>
        </p:txBody>
      </p:sp>
      <p:sp>
        <p:nvSpPr>
          <p:cNvPr id="58424" name="Rettangolo 75">
            <a:extLst>
              <a:ext uri="{FF2B5EF4-FFF2-40B4-BE49-F238E27FC236}">
                <a16:creationId xmlns:a16="http://schemas.microsoft.com/office/drawing/2014/main" id="{DEBA64BE-2447-4415-8E1C-715315C0A8BC}"/>
              </a:ext>
            </a:extLst>
          </p:cNvPr>
          <p:cNvSpPr>
            <a:spLocks noChangeArrowheads="1"/>
          </p:cNvSpPr>
          <p:nvPr/>
        </p:nvSpPr>
        <p:spPr bwMode="auto">
          <a:xfrm>
            <a:off x="142875" y="1857375"/>
            <a:ext cx="392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Alla quota di tangenza teorica avremo:</a:t>
            </a:r>
          </a:p>
        </p:txBody>
      </p:sp>
      <p:sp>
        <p:nvSpPr>
          <p:cNvPr id="58425" name="Rettangolo 62">
            <a:extLst>
              <a:ext uri="{FF2B5EF4-FFF2-40B4-BE49-F238E27FC236}">
                <a16:creationId xmlns:a16="http://schemas.microsoft.com/office/drawing/2014/main" id="{A460EFD2-FF74-4DB2-8848-4C45BAA10078}"/>
              </a:ext>
            </a:extLst>
          </p:cNvPr>
          <p:cNvSpPr>
            <a:spLocks noChangeArrowheads="1"/>
          </p:cNvSpPr>
          <p:nvPr/>
        </p:nvSpPr>
        <p:spPr bwMode="auto">
          <a:xfrm>
            <a:off x="179388" y="404813"/>
            <a:ext cx="3971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b="1" u="sng"/>
              <a:t>Estrapolazione, jet metodo diretto </a:t>
            </a:r>
            <a:endParaRPr lang="it-IT" altLang="it-IT" sz="2000" b="1" u="sng"/>
          </a:p>
        </p:txBody>
      </p:sp>
      <p:graphicFrame>
        <p:nvGraphicFramePr>
          <p:cNvPr id="58370" name="Object 9">
            <a:extLst>
              <a:ext uri="{FF2B5EF4-FFF2-40B4-BE49-F238E27FC236}">
                <a16:creationId xmlns:a16="http://schemas.microsoft.com/office/drawing/2014/main" id="{CA06D2B5-8B69-43B9-A544-EB7BB03DCFDE}"/>
              </a:ext>
            </a:extLst>
          </p:cNvPr>
          <p:cNvGraphicFramePr>
            <a:graphicFrameLocks noChangeAspect="1"/>
          </p:cNvGraphicFramePr>
          <p:nvPr/>
        </p:nvGraphicFramePr>
        <p:xfrm>
          <a:off x="214313" y="1143000"/>
          <a:ext cx="4286250" cy="682625"/>
        </p:xfrm>
        <a:graphic>
          <a:graphicData uri="http://schemas.openxmlformats.org/presentationml/2006/ole">
            <mc:AlternateContent xmlns:mc="http://schemas.openxmlformats.org/markup-compatibility/2006">
              <mc:Choice xmlns:v="urn:schemas-microsoft-com:vml" Requires="v">
                <p:oleObj spid="_x0000_s58467" name="Equazione" r:id="rId3" imgW="2539800" imgH="406080" progId="Equation.3">
                  <p:embed/>
                </p:oleObj>
              </mc:Choice>
              <mc:Fallback>
                <p:oleObj name="Equazione" r:id="rId3" imgW="2539800" imgH="40608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1143000"/>
                        <a:ext cx="4286250" cy="682625"/>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1" name="Connettore 1 60">
            <a:extLst>
              <a:ext uri="{FF2B5EF4-FFF2-40B4-BE49-F238E27FC236}">
                <a16:creationId xmlns:a16="http://schemas.microsoft.com/office/drawing/2014/main" id="{E69DEE0F-2499-4DD9-B958-3B3B3CA0C9FB}"/>
              </a:ext>
            </a:extLst>
          </p:cNvPr>
          <p:cNvCxnSpPr/>
          <p:nvPr/>
        </p:nvCxnSpPr>
        <p:spPr>
          <a:xfrm>
            <a:off x="6143625" y="401638"/>
            <a:ext cx="2000250" cy="1857375"/>
          </a:xfrm>
          <a:prstGeom prst="line">
            <a:avLst/>
          </a:prstGeom>
        </p:spPr>
        <p:style>
          <a:lnRef idx="1">
            <a:schemeClr val="dk1"/>
          </a:lnRef>
          <a:fillRef idx="0">
            <a:schemeClr val="dk1"/>
          </a:fillRef>
          <a:effectRef idx="0">
            <a:schemeClr val="dk1"/>
          </a:effectRef>
          <a:fontRef idx="minor">
            <a:schemeClr val="tx1"/>
          </a:fontRef>
        </p:style>
      </p:cxnSp>
      <p:cxnSp>
        <p:nvCxnSpPr>
          <p:cNvPr id="62" name="Connettore 2 61">
            <a:extLst>
              <a:ext uri="{FF2B5EF4-FFF2-40B4-BE49-F238E27FC236}">
                <a16:creationId xmlns:a16="http://schemas.microsoft.com/office/drawing/2014/main" id="{5BD4499A-6994-4AF5-8FF4-8828C4C0B770}"/>
              </a:ext>
            </a:extLst>
          </p:cNvPr>
          <p:cNvCxnSpPr/>
          <p:nvPr/>
        </p:nvCxnSpPr>
        <p:spPr>
          <a:xfrm rot="5400000" flipH="1" flipV="1">
            <a:off x="5072857" y="1186656"/>
            <a:ext cx="2286000" cy="1587"/>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63" name="Connettore 2 62">
            <a:extLst>
              <a:ext uri="{FF2B5EF4-FFF2-40B4-BE49-F238E27FC236}">
                <a16:creationId xmlns:a16="http://schemas.microsoft.com/office/drawing/2014/main" id="{0CCD8297-9D54-4451-B89E-2F0623F0F3B5}"/>
              </a:ext>
            </a:extLst>
          </p:cNvPr>
          <p:cNvCxnSpPr/>
          <p:nvPr/>
        </p:nvCxnSpPr>
        <p:spPr>
          <a:xfrm flipV="1">
            <a:off x="6143625" y="2259013"/>
            <a:ext cx="2643188" cy="9525"/>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64" name="Ovale 63">
            <a:extLst>
              <a:ext uri="{FF2B5EF4-FFF2-40B4-BE49-F238E27FC236}">
                <a16:creationId xmlns:a16="http://schemas.microsoft.com/office/drawing/2014/main" id="{EF68FFED-8674-4432-8ED3-A3F2B1163D80}"/>
              </a:ext>
            </a:extLst>
          </p:cNvPr>
          <p:cNvSpPr/>
          <p:nvPr/>
        </p:nvSpPr>
        <p:spPr>
          <a:xfrm>
            <a:off x="6858000" y="104457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5" name="Ovale 64">
            <a:extLst>
              <a:ext uri="{FF2B5EF4-FFF2-40B4-BE49-F238E27FC236}">
                <a16:creationId xmlns:a16="http://schemas.microsoft.com/office/drawing/2014/main" id="{CD442D3D-3826-49FD-BD07-EDF68DC13A63}"/>
              </a:ext>
            </a:extLst>
          </p:cNvPr>
          <p:cNvSpPr/>
          <p:nvPr/>
        </p:nvSpPr>
        <p:spPr>
          <a:xfrm>
            <a:off x="8143875" y="2259013"/>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8431" name="CasellaDiTesto 75">
            <a:extLst>
              <a:ext uri="{FF2B5EF4-FFF2-40B4-BE49-F238E27FC236}">
                <a16:creationId xmlns:a16="http://schemas.microsoft.com/office/drawing/2014/main" id="{6C582AF8-0C7E-4B4A-A0FE-216F07066F69}"/>
              </a:ext>
            </a:extLst>
          </p:cNvPr>
          <p:cNvSpPr txBox="1">
            <a:spLocks noChangeArrowheads="1"/>
          </p:cNvSpPr>
          <p:nvPr/>
        </p:nvSpPr>
        <p:spPr bwMode="auto">
          <a:xfrm>
            <a:off x="8482013" y="2259013"/>
            <a:ext cx="733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RC_max</a:t>
            </a:r>
          </a:p>
        </p:txBody>
      </p:sp>
      <p:sp>
        <p:nvSpPr>
          <p:cNvPr id="58432" name="CasellaDiTesto 77">
            <a:extLst>
              <a:ext uri="{FF2B5EF4-FFF2-40B4-BE49-F238E27FC236}">
                <a16:creationId xmlns:a16="http://schemas.microsoft.com/office/drawing/2014/main" id="{779259E5-9D68-49E8-BA31-FB4D4F214373}"/>
              </a:ext>
            </a:extLst>
          </p:cNvPr>
          <p:cNvSpPr txBox="1">
            <a:spLocks noChangeArrowheads="1"/>
          </p:cNvSpPr>
          <p:nvPr/>
        </p:nvSpPr>
        <p:spPr bwMode="auto">
          <a:xfrm>
            <a:off x="5929313" y="-26988"/>
            <a:ext cx="254000" cy="27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cxnSp>
        <p:nvCxnSpPr>
          <p:cNvPr id="68" name="Connettore 1 67">
            <a:extLst>
              <a:ext uri="{FF2B5EF4-FFF2-40B4-BE49-F238E27FC236}">
                <a16:creationId xmlns:a16="http://schemas.microsoft.com/office/drawing/2014/main" id="{5C05FCE3-120F-4C80-BF35-71AA1411347B}"/>
              </a:ext>
            </a:extLst>
          </p:cNvPr>
          <p:cNvCxnSpPr/>
          <p:nvPr/>
        </p:nvCxnSpPr>
        <p:spPr>
          <a:xfrm>
            <a:off x="6215063" y="401638"/>
            <a:ext cx="1500187" cy="1587"/>
          </a:xfrm>
          <a:prstGeom prst="line">
            <a:avLst/>
          </a:prstGeom>
        </p:spPr>
        <p:style>
          <a:lnRef idx="1">
            <a:schemeClr val="accent1"/>
          </a:lnRef>
          <a:fillRef idx="0">
            <a:schemeClr val="accent1"/>
          </a:fillRef>
          <a:effectRef idx="0">
            <a:schemeClr val="accent1"/>
          </a:effectRef>
          <a:fontRef idx="minor">
            <a:schemeClr val="tx1"/>
          </a:fontRef>
        </p:style>
      </p:cxnSp>
      <p:sp>
        <p:nvSpPr>
          <p:cNvPr id="58434" name="CasellaDiTesto 80">
            <a:extLst>
              <a:ext uri="{FF2B5EF4-FFF2-40B4-BE49-F238E27FC236}">
                <a16:creationId xmlns:a16="http://schemas.microsoft.com/office/drawing/2014/main" id="{9BFB94F1-D303-4A80-B4D2-DB6BFA8BC150}"/>
              </a:ext>
            </a:extLst>
          </p:cNvPr>
          <p:cNvSpPr txBox="1">
            <a:spLocks noChangeArrowheads="1"/>
          </p:cNvSpPr>
          <p:nvPr/>
        </p:nvSpPr>
        <p:spPr bwMode="auto">
          <a:xfrm>
            <a:off x="7000875" y="187325"/>
            <a:ext cx="16144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Ztt (quota tang teorica)</a:t>
            </a:r>
          </a:p>
        </p:txBody>
      </p:sp>
      <p:cxnSp>
        <p:nvCxnSpPr>
          <p:cNvPr id="70" name="Connettore 1 69">
            <a:extLst>
              <a:ext uri="{FF2B5EF4-FFF2-40B4-BE49-F238E27FC236}">
                <a16:creationId xmlns:a16="http://schemas.microsoft.com/office/drawing/2014/main" id="{5502F0E2-4506-439E-8432-7556A20EFFD2}"/>
              </a:ext>
            </a:extLst>
          </p:cNvPr>
          <p:cNvCxnSpPr/>
          <p:nvPr/>
        </p:nvCxnSpPr>
        <p:spPr>
          <a:xfrm>
            <a:off x="6367463" y="614363"/>
            <a:ext cx="1500187"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Connettore 1 70">
            <a:extLst>
              <a:ext uri="{FF2B5EF4-FFF2-40B4-BE49-F238E27FC236}">
                <a16:creationId xmlns:a16="http://schemas.microsoft.com/office/drawing/2014/main" id="{37D13CBB-7139-4B7F-B4FC-E5327B21F681}"/>
              </a:ext>
            </a:extLst>
          </p:cNvPr>
          <p:cNvCxnSpPr/>
          <p:nvPr/>
        </p:nvCxnSpPr>
        <p:spPr>
          <a:xfrm rot="5400000">
            <a:off x="5466556" y="1437482"/>
            <a:ext cx="1927225"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8437" name="CasellaDiTesto 86">
            <a:extLst>
              <a:ext uri="{FF2B5EF4-FFF2-40B4-BE49-F238E27FC236}">
                <a16:creationId xmlns:a16="http://schemas.microsoft.com/office/drawing/2014/main" id="{461B2B07-A9C0-41D7-A9F7-3E230A5D69EC}"/>
              </a:ext>
            </a:extLst>
          </p:cNvPr>
          <p:cNvSpPr txBox="1">
            <a:spLocks noChangeArrowheads="1"/>
          </p:cNvSpPr>
          <p:nvPr/>
        </p:nvSpPr>
        <p:spPr bwMode="auto">
          <a:xfrm>
            <a:off x="7153275" y="554038"/>
            <a:ext cx="1647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Ztp (quota tang pratica)</a:t>
            </a:r>
          </a:p>
        </p:txBody>
      </p:sp>
      <p:sp>
        <p:nvSpPr>
          <p:cNvPr id="58438" name="CasellaDiTesto 87">
            <a:extLst>
              <a:ext uri="{FF2B5EF4-FFF2-40B4-BE49-F238E27FC236}">
                <a16:creationId xmlns:a16="http://schemas.microsoft.com/office/drawing/2014/main" id="{BDD818DA-CD30-468F-8C8C-34813C06DC17}"/>
              </a:ext>
            </a:extLst>
          </p:cNvPr>
          <p:cNvSpPr txBox="1">
            <a:spLocks noChangeArrowheads="1"/>
          </p:cNvSpPr>
          <p:nvPr/>
        </p:nvSpPr>
        <p:spPr bwMode="auto">
          <a:xfrm>
            <a:off x="6143625" y="2401888"/>
            <a:ext cx="63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0.5 m/s</a:t>
            </a:r>
          </a:p>
        </p:txBody>
      </p:sp>
      <p:cxnSp>
        <p:nvCxnSpPr>
          <p:cNvPr id="74" name="Connettore 1 73">
            <a:extLst>
              <a:ext uri="{FF2B5EF4-FFF2-40B4-BE49-F238E27FC236}">
                <a16:creationId xmlns:a16="http://schemas.microsoft.com/office/drawing/2014/main" id="{FC894B00-BD14-4E45-8A0E-11F16A5B3647}"/>
              </a:ext>
            </a:extLst>
          </p:cNvPr>
          <p:cNvCxnSpPr/>
          <p:nvPr/>
        </p:nvCxnSpPr>
        <p:spPr>
          <a:xfrm rot="5400000">
            <a:off x="6071394" y="1681957"/>
            <a:ext cx="1709737" cy="635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8440" name="CasellaDiTesto 93">
            <a:extLst>
              <a:ext uri="{FF2B5EF4-FFF2-40B4-BE49-F238E27FC236}">
                <a16:creationId xmlns:a16="http://schemas.microsoft.com/office/drawing/2014/main" id="{B1CD595D-AAD1-4D71-BBB6-CA192021B732}"/>
              </a:ext>
            </a:extLst>
          </p:cNvPr>
          <p:cNvSpPr txBox="1">
            <a:spLocks noChangeArrowheads="1"/>
          </p:cNvSpPr>
          <p:nvPr/>
        </p:nvSpPr>
        <p:spPr bwMode="auto">
          <a:xfrm>
            <a:off x="6786563" y="2473325"/>
            <a:ext cx="768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Rcmax_z</a:t>
            </a:r>
          </a:p>
        </p:txBody>
      </p:sp>
      <p:cxnSp>
        <p:nvCxnSpPr>
          <p:cNvPr id="76" name="Connettore 1 75">
            <a:extLst>
              <a:ext uri="{FF2B5EF4-FFF2-40B4-BE49-F238E27FC236}">
                <a16:creationId xmlns:a16="http://schemas.microsoft.com/office/drawing/2014/main" id="{BD9D0295-2291-4262-84AB-8ECDA77E97EB}"/>
              </a:ext>
            </a:extLst>
          </p:cNvPr>
          <p:cNvCxnSpPr/>
          <p:nvPr/>
        </p:nvCxnSpPr>
        <p:spPr>
          <a:xfrm>
            <a:off x="6643688" y="1044575"/>
            <a:ext cx="1714500" cy="1588"/>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8442" name="CasellaDiTesto 100">
            <a:extLst>
              <a:ext uri="{FF2B5EF4-FFF2-40B4-BE49-F238E27FC236}">
                <a16:creationId xmlns:a16="http://schemas.microsoft.com/office/drawing/2014/main" id="{46ECA7FE-6C21-49ED-AB48-9AD58C107DF4}"/>
              </a:ext>
            </a:extLst>
          </p:cNvPr>
          <p:cNvSpPr txBox="1">
            <a:spLocks noChangeArrowheads="1"/>
          </p:cNvSpPr>
          <p:nvPr/>
        </p:nvSpPr>
        <p:spPr bwMode="auto">
          <a:xfrm>
            <a:off x="7643813" y="1044575"/>
            <a:ext cx="25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z</a:t>
            </a:r>
          </a:p>
        </p:txBody>
      </p:sp>
      <p:sp>
        <p:nvSpPr>
          <p:cNvPr id="58443" name="CasellaDiTesto 101">
            <a:extLst>
              <a:ext uri="{FF2B5EF4-FFF2-40B4-BE49-F238E27FC236}">
                <a16:creationId xmlns:a16="http://schemas.microsoft.com/office/drawing/2014/main" id="{DC20DB38-8001-4AF8-B783-BCEC580838AE}"/>
              </a:ext>
            </a:extLst>
          </p:cNvPr>
          <p:cNvSpPr txBox="1">
            <a:spLocks noChangeArrowheads="1"/>
          </p:cNvSpPr>
          <p:nvPr/>
        </p:nvSpPr>
        <p:spPr bwMode="auto">
          <a:xfrm>
            <a:off x="7724775" y="2259013"/>
            <a:ext cx="776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Rcmax_0</a:t>
            </a:r>
          </a:p>
          <a:p>
            <a:pPr eaLnBrk="1" hangingPunct="1"/>
            <a:r>
              <a:rPr lang="it-IT" altLang="it-IT" sz="1200"/>
              <a:t>(@ S/L)</a:t>
            </a:r>
          </a:p>
        </p:txBody>
      </p:sp>
      <p:graphicFrame>
        <p:nvGraphicFramePr>
          <p:cNvPr id="58371" name="Object 80">
            <a:extLst>
              <a:ext uri="{FF2B5EF4-FFF2-40B4-BE49-F238E27FC236}">
                <a16:creationId xmlns:a16="http://schemas.microsoft.com/office/drawing/2014/main" id="{95AAF888-EBB3-4F82-93BD-92CEF405F129}"/>
              </a:ext>
            </a:extLst>
          </p:cNvPr>
          <p:cNvGraphicFramePr>
            <a:graphicFrameLocks noChangeAspect="1"/>
          </p:cNvGraphicFramePr>
          <p:nvPr/>
        </p:nvGraphicFramePr>
        <p:xfrm>
          <a:off x="285750" y="2214563"/>
          <a:ext cx="4924425" cy="1131887"/>
        </p:xfrm>
        <a:graphic>
          <a:graphicData uri="http://schemas.openxmlformats.org/presentationml/2006/ole">
            <mc:AlternateContent xmlns:mc="http://schemas.openxmlformats.org/markup-compatibility/2006">
              <mc:Choice xmlns:v="urn:schemas-microsoft-com:vml" Requires="v">
                <p:oleObj spid="_x0000_s58468" name="Equazione" r:id="rId5" imgW="2641320" imgH="609480" progId="Equation.3">
                  <p:embed/>
                </p:oleObj>
              </mc:Choice>
              <mc:Fallback>
                <p:oleObj name="Equazione" r:id="rId5" imgW="2641320" imgH="609480" progId="Equation.3">
                  <p:embed/>
                  <p:pic>
                    <p:nvPicPr>
                      <p:cNvPr id="0" name="Object 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2214563"/>
                        <a:ext cx="4924425" cy="1131887"/>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2" name="Object 81">
            <a:extLst>
              <a:ext uri="{FF2B5EF4-FFF2-40B4-BE49-F238E27FC236}">
                <a16:creationId xmlns:a16="http://schemas.microsoft.com/office/drawing/2014/main" id="{BB9D130F-2F86-4E2F-91BD-46C0388C99D6}"/>
              </a:ext>
            </a:extLst>
          </p:cNvPr>
          <p:cNvGraphicFramePr>
            <a:graphicFrameLocks noChangeAspect="1"/>
          </p:cNvGraphicFramePr>
          <p:nvPr/>
        </p:nvGraphicFramePr>
        <p:xfrm>
          <a:off x="285750" y="3429000"/>
          <a:ext cx="4213225" cy="825500"/>
        </p:xfrm>
        <a:graphic>
          <a:graphicData uri="http://schemas.openxmlformats.org/presentationml/2006/ole">
            <mc:AlternateContent xmlns:mc="http://schemas.openxmlformats.org/markup-compatibility/2006">
              <mc:Choice xmlns:v="urn:schemas-microsoft-com:vml" Requires="v">
                <p:oleObj spid="_x0000_s58469" name="Equazione" r:id="rId7" imgW="2260440" imgH="444240" progId="Equation.3">
                  <p:embed/>
                </p:oleObj>
              </mc:Choice>
              <mc:Fallback>
                <p:oleObj name="Equazione" r:id="rId7" imgW="2260440" imgH="444240" progId="Equation.3">
                  <p:embed/>
                  <p:pic>
                    <p:nvPicPr>
                      <p:cNvPr id="0" name="Object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 y="3429000"/>
                        <a:ext cx="4213225" cy="82550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3" name="Object 82">
            <a:extLst>
              <a:ext uri="{FF2B5EF4-FFF2-40B4-BE49-F238E27FC236}">
                <a16:creationId xmlns:a16="http://schemas.microsoft.com/office/drawing/2014/main" id="{6BEB1AA5-9416-4425-9CB4-FB912B3D3327}"/>
              </a:ext>
            </a:extLst>
          </p:cNvPr>
          <p:cNvGraphicFramePr>
            <a:graphicFrameLocks noChangeAspect="1"/>
          </p:cNvGraphicFramePr>
          <p:nvPr/>
        </p:nvGraphicFramePr>
        <p:xfrm>
          <a:off x="5081588" y="3429000"/>
          <a:ext cx="1704975" cy="801688"/>
        </p:xfrm>
        <a:graphic>
          <a:graphicData uri="http://schemas.openxmlformats.org/presentationml/2006/ole">
            <mc:AlternateContent xmlns:mc="http://schemas.openxmlformats.org/markup-compatibility/2006">
              <mc:Choice xmlns:v="urn:schemas-microsoft-com:vml" Requires="v">
                <p:oleObj spid="_x0000_s58470" name="Equazione" r:id="rId9" imgW="914400" imgH="431640" progId="Equation.3">
                  <p:embed/>
                </p:oleObj>
              </mc:Choice>
              <mc:Fallback>
                <p:oleObj name="Equazione" r:id="rId9" imgW="914400" imgH="431640" progId="Equation.3">
                  <p:embed/>
                  <p:pic>
                    <p:nvPicPr>
                      <p:cNvPr id="0" name="Object 8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1588" y="3429000"/>
                        <a:ext cx="1704975" cy="801688"/>
                      </a:xfrm>
                      <a:prstGeom prst="rect">
                        <a:avLst/>
                      </a:prstGeom>
                      <a:solidFill>
                        <a:srgbClr val="FFFF00"/>
                      </a:solidFill>
                      <a:ln w="9525">
                        <a:solidFill>
                          <a:srgbClr val="000080"/>
                        </a:solidFill>
                        <a:miter lim="800000"/>
                        <a:headEnd/>
                        <a:tailEnd/>
                      </a:ln>
                    </p:spPr>
                  </p:pic>
                </p:oleObj>
              </mc:Fallback>
            </mc:AlternateContent>
          </a:graphicData>
        </a:graphic>
      </p:graphicFrame>
      <p:sp>
        <p:nvSpPr>
          <p:cNvPr id="58444" name="Rettangolo 75">
            <a:extLst>
              <a:ext uri="{FF2B5EF4-FFF2-40B4-BE49-F238E27FC236}">
                <a16:creationId xmlns:a16="http://schemas.microsoft.com/office/drawing/2014/main" id="{CE19A438-C08F-41C6-A915-44AA3994EDF0}"/>
              </a:ext>
            </a:extLst>
          </p:cNvPr>
          <p:cNvSpPr>
            <a:spLocks noChangeArrowheads="1"/>
          </p:cNvSpPr>
          <p:nvPr/>
        </p:nvSpPr>
        <p:spPr bwMode="auto">
          <a:xfrm>
            <a:off x="214313" y="4357688"/>
            <a:ext cx="3929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Applicandolo al caso precedente:</a:t>
            </a:r>
          </a:p>
        </p:txBody>
      </p:sp>
      <p:graphicFrame>
        <p:nvGraphicFramePr>
          <p:cNvPr id="58374" name="Object 83">
            <a:extLst>
              <a:ext uri="{FF2B5EF4-FFF2-40B4-BE49-F238E27FC236}">
                <a16:creationId xmlns:a16="http://schemas.microsoft.com/office/drawing/2014/main" id="{5B131F03-9469-4242-8184-502CA05DC29A}"/>
              </a:ext>
            </a:extLst>
          </p:cNvPr>
          <p:cNvGraphicFramePr>
            <a:graphicFrameLocks noChangeAspect="1"/>
          </p:cNvGraphicFramePr>
          <p:nvPr/>
        </p:nvGraphicFramePr>
        <p:xfrm>
          <a:off x="3571875" y="4286250"/>
          <a:ext cx="3054350" cy="730250"/>
        </p:xfrm>
        <a:graphic>
          <a:graphicData uri="http://schemas.openxmlformats.org/presentationml/2006/ole">
            <mc:AlternateContent xmlns:mc="http://schemas.openxmlformats.org/markup-compatibility/2006">
              <mc:Choice xmlns:v="urn:schemas-microsoft-com:vml" Requires="v">
                <p:oleObj spid="_x0000_s58471" name="Equazione" r:id="rId11" imgW="1638000" imgH="393480" progId="Equation.3">
                  <p:embed/>
                </p:oleObj>
              </mc:Choice>
              <mc:Fallback>
                <p:oleObj name="Equazione" r:id="rId11" imgW="1638000" imgH="393480" progId="Equation.3">
                  <p:embed/>
                  <p:pic>
                    <p:nvPicPr>
                      <p:cNvPr id="0" name="Object 8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1875" y="4286250"/>
                        <a:ext cx="3054350" cy="7302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445" name="Rettangolo 75">
            <a:extLst>
              <a:ext uri="{FF2B5EF4-FFF2-40B4-BE49-F238E27FC236}">
                <a16:creationId xmlns:a16="http://schemas.microsoft.com/office/drawing/2014/main" id="{527C07C4-1BF8-43DD-857B-FDCFA8AD0D1E}"/>
              </a:ext>
            </a:extLst>
          </p:cNvPr>
          <p:cNvSpPr>
            <a:spLocks noChangeArrowheads="1"/>
          </p:cNvSpPr>
          <p:nvPr/>
        </p:nvSpPr>
        <p:spPr bwMode="auto">
          <a:xfrm>
            <a:off x="6715125" y="4286250"/>
            <a:ext cx="2071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Cioè 11810 m pari a 38750 ft</a:t>
            </a:r>
          </a:p>
        </p:txBody>
      </p:sp>
      <p:sp>
        <p:nvSpPr>
          <p:cNvPr id="58446" name="Rettangolo 75">
            <a:extLst>
              <a:ext uri="{FF2B5EF4-FFF2-40B4-BE49-F238E27FC236}">
                <a16:creationId xmlns:a16="http://schemas.microsoft.com/office/drawing/2014/main" id="{BB270CA2-78C0-4257-AF20-DBECFB0507B3}"/>
              </a:ext>
            </a:extLst>
          </p:cNvPr>
          <p:cNvSpPr>
            <a:spLocks noChangeArrowheads="1"/>
          </p:cNvSpPr>
          <p:nvPr/>
        </p:nvSpPr>
        <p:spPr bwMode="auto">
          <a:xfrm>
            <a:off x="214313" y="5143500"/>
            <a:ext cx="85010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E’ evidente che con tale approccio non può essere trovata la quota tangenza pratica, che deve essere calcolata per interpolazione tra la tangenza ed una quota elevata (es 25,000 o 30,000 ft ) alla quale viene calcolato RC massimo.</a:t>
            </a:r>
          </a:p>
        </p:txBody>
      </p:sp>
      <p:sp>
        <p:nvSpPr>
          <p:cNvPr id="79" name="Segnaposto piè di pagina 4">
            <a:extLst>
              <a:ext uri="{FF2B5EF4-FFF2-40B4-BE49-F238E27FC236}">
                <a16:creationId xmlns:a16="http://schemas.microsoft.com/office/drawing/2014/main" id="{1BA87EA7-88D2-467B-A709-7D9B146ABA4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7" name="Rectangle 2">
            <a:extLst>
              <a:ext uri="{FF2B5EF4-FFF2-40B4-BE49-F238E27FC236}">
                <a16:creationId xmlns:a16="http://schemas.microsoft.com/office/drawing/2014/main" id="{3F8AB744-0BB5-41C3-8896-95B9385EE33B}"/>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TEMPO DI SALITA</a:t>
            </a:r>
          </a:p>
        </p:txBody>
      </p:sp>
      <p:sp>
        <p:nvSpPr>
          <p:cNvPr id="59408" name="Rectangle 3">
            <a:extLst>
              <a:ext uri="{FF2B5EF4-FFF2-40B4-BE49-F238E27FC236}">
                <a16:creationId xmlns:a16="http://schemas.microsoft.com/office/drawing/2014/main" id="{3BA1D314-1D3F-4A37-83E3-48FB83A9A54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9" name="Rectangle 4">
            <a:extLst>
              <a:ext uri="{FF2B5EF4-FFF2-40B4-BE49-F238E27FC236}">
                <a16:creationId xmlns:a16="http://schemas.microsoft.com/office/drawing/2014/main" id="{DA6F359B-900D-4FF1-A23C-CC2278DE5E66}"/>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0" name="Rectangle 5">
            <a:extLst>
              <a:ext uri="{FF2B5EF4-FFF2-40B4-BE49-F238E27FC236}">
                <a16:creationId xmlns:a16="http://schemas.microsoft.com/office/drawing/2014/main" id="{B8354366-CC06-4055-B20D-0BDB9FD68358}"/>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1" name="Rectangle 6">
            <a:extLst>
              <a:ext uri="{FF2B5EF4-FFF2-40B4-BE49-F238E27FC236}">
                <a16:creationId xmlns:a16="http://schemas.microsoft.com/office/drawing/2014/main" id="{6D8AFCA1-9837-4138-A13C-3B4924D96E9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2" name="Rectangle 7">
            <a:extLst>
              <a:ext uri="{FF2B5EF4-FFF2-40B4-BE49-F238E27FC236}">
                <a16:creationId xmlns:a16="http://schemas.microsoft.com/office/drawing/2014/main" id="{DCACA722-748C-463A-806A-A81AF939AE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3" name="Rectangle 8">
            <a:extLst>
              <a:ext uri="{FF2B5EF4-FFF2-40B4-BE49-F238E27FC236}">
                <a16:creationId xmlns:a16="http://schemas.microsoft.com/office/drawing/2014/main" id="{5F083959-D7A0-464F-814B-854CA7EDA56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4" name="Rectangle 9">
            <a:extLst>
              <a:ext uri="{FF2B5EF4-FFF2-40B4-BE49-F238E27FC236}">
                <a16:creationId xmlns:a16="http://schemas.microsoft.com/office/drawing/2014/main" id="{6D0FD6B9-9330-4B61-86E8-463DCBC888C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5" name="Rectangle 10">
            <a:extLst>
              <a:ext uri="{FF2B5EF4-FFF2-40B4-BE49-F238E27FC236}">
                <a16:creationId xmlns:a16="http://schemas.microsoft.com/office/drawing/2014/main" id="{38172AAF-35DE-4A5B-95A3-7C35D5A7ED3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6" name="Rectangle 11">
            <a:extLst>
              <a:ext uri="{FF2B5EF4-FFF2-40B4-BE49-F238E27FC236}">
                <a16:creationId xmlns:a16="http://schemas.microsoft.com/office/drawing/2014/main" id="{3916C451-7559-4B27-BDE6-130FC30ADB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7" name="Rectangle 12">
            <a:extLst>
              <a:ext uri="{FF2B5EF4-FFF2-40B4-BE49-F238E27FC236}">
                <a16:creationId xmlns:a16="http://schemas.microsoft.com/office/drawing/2014/main" id="{EFA73D43-C4E5-46FA-AE4B-395A8055E283}"/>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8" name="Rectangle 13">
            <a:extLst>
              <a:ext uri="{FF2B5EF4-FFF2-40B4-BE49-F238E27FC236}">
                <a16:creationId xmlns:a16="http://schemas.microsoft.com/office/drawing/2014/main" id="{9BF09DD0-E2B0-4592-8E2A-DE86630B9C7F}"/>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9" name="Rectangle 14">
            <a:extLst>
              <a:ext uri="{FF2B5EF4-FFF2-40B4-BE49-F238E27FC236}">
                <a16:creationId xmlns:a16="http://schemas.microsoft.com/office/drawing/2014/main" id="{B974403B-5CBF-409D-94EC-38858BAC4CE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0" name="Rectangle 15">
            <a:extLst>
              <a:ext uri="{FF2B5EF4-FFF2-40B4-BE49-F238E27FC236}">
                <a16:creationId xmlns:a16="http://schemas.microsoft.com/office/drawing/2014/main" id="{100FAAB3-3C35-43ED-ADEC-119A9DB25875}"/>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1" name="Rectangle 16">
            <a:extLst>
              <a:ext uri="{FF2B5EF4-FFF2-40B4-BE49-F238E27FC236}">
                <a16:creationId xmlns:a16="http://schemas.microsoft.com/office/drawing/2014/main" id="{2260FAAA-1F23-4479-A9F3-5247B790296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2" name="Rectangle 17">
            <a:extLst>
              <a:ext uri="{FF2B5EF4-FFF2-40B4-BE49-F238E27FC236}">
                <a16:creationId xmlns:a16="http://schemas.microsoft.com/office/drawing/2014/main" id="{02C665F1-AC24-461B-A5FB-38C11C76E22A}"/>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3" name="Rectangle 18">
            <a:extLst>
              <a:ext uri="{FF2B5EF4-FFF2-40B4-BE49-F238E27FC236}">
                <a16:creationId xmlns:a16="http://schemas.microsoft.com/office/drawing/2014/main" id="{6704859B-0603-41C5-BE79-DADC3A4E8FD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4" name="Rectangle 19">
            <a:extLst>
              <a:ext uri="{FF2B5EF4-FFF2-40B4-BE49-F238E27FC236}">
                <a16:creationId xmlns:a16="http://schemas.microsoft.com/office/drawing/2014/main" id="{AD217168-50FF-4F7E-BD98-42A18EF6DB5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5" name="Rectangle 20">
            <a:extLst>
              <a:ext uri="{FF2B5EF4-FFF2-40B4-BE49-F238E27FC236}">
                <a16:creationId xmlns:a16="http://schemas.microsoft.com/office/drawing/2014/main" id="{AACAB697-AD00-4BD6-9B86-1F10EDCEA44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6" name="Rectangle 21">
            <a:extLst>
              <a:ext uri="{FF2B5EF4-FFF2-40B4-BE49-F238E27FC236}">
                <a16:creationId xmlns:a16="http://schemas.microsoft.com/office/drawing/2014/main" id="{8D6F7524-146E-4840-8801-C5474FD3E7E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7" name="Rectangle 22">
            <a:extLst>
              <a:ext uri="{FF2B5EF4-FFF2-40B4-BE49-F238E27FC236}">
                <a16:creationId xmlns:a16="http://schemas.microsoft.com/office/drawing/2014/main" id="{D3D62F25-7394-4C9D-894A-1B0CA99EF32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8" name="Rectangle 23">
            <a:extLst>
              <a:ext uri="{FF2B5EF4-FFF2-40B4-BE49-F238E27FC236}">
                <a16:creationId xmlns:a16="http://schemas.microsoft.com/office/drawing/2014/main" id="{B2A136DB-4805-4651-85E8-C5487814EF68}"/>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9" name="Rectangle 24">
            <a:extLst>
              <a:ext uri="{FF2B5EF4-FFF2-40B4-BE49-F238E27FC236}">
                <a16:creationId xmlns:a16="http://schemas.microsoft.com/office/drawing/2014/main" id="{1491716C-CB57-44B3-B1B0-036F6F5EED62}"/>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30" name="Rectangle 25">
            <a:extLst>
              <a:ext uri="{FF2B5EF4-FFF2-40B4-BE49-F238E27FC236}">
                <a16:creationId xmlns:a16="http://schemas.microsoft.com/office/drawing/2014/main" id="{634E65DE-E3D6-45FB-855F-8A31D854B1B1}"/>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31" name="Rectangle 26">
            <a:extLst>
              <a:ext uri="{FF2B5EF4-FFF2-40B4-BE49-F238E27FC236}">
                <a16:creationId xmlns:a16="http://schemas.microsoft.com/office/drawing/2014/main" id="{3967C09C-D8B2-4990-93AF-A76051C271E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32" name="Rectangle 27">
            <a:extLst>
              <a:ext uri="{FF2B5EF4-FFF2-40B4-BE49-F238E27FC236}">
                <a16:creationId xmlns:a16="http://schemas.microsoft.com/office/drawing/2014/main" id="{5D5BE708-F313-466D-9F4A-F35EE173CD6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33" name="Rectangle 28">
            <a:extLst>
              <a:ext uri="{FF2B5EF4-FFF2-40B4-BE49-F238E27FC236}">
                <a16:creationId xmlns:a16="http://schemas.microsoft.com/office/drawing/2014/main" id="{50DECB92-064A-442B-B5CB-373AFFC9AEE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34" name="Rectangle 29">
            <a:extLst>
              <a:ext uri="{FF2B5EF4-FFF2-40B4-BE49-F238E27FC236}">
                <a16:creationId xmlns:a16="http://schemas.microsoft.com/office/drawing/2014/main" id="{9CD099C7-1797-4FC6-82CE-30319825C1D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35" name="Rectangle 30">
            <a:extLst>
              <a:ext uri="{FF2B5EF4-FFF2-40B4-BE49-F238E27FC236}">
                <a16:creationId xmlns:a16="http://schemas.microsoft.com/office/drawing/2014/main" id="{736D62DB-2C95-4212-934F-361D45DE2FE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36" name="Rectangle 31">
            <a:extLst>
              <a:ext uri="{FF2B5EF4-FFF2-40B4-BE49-F238E27FC236}">
                <a16:creationId xmlns:a16="http://schemas.microsoft.com/office/drawing/2014/main" id="{12D85EDB-E604-4296-89CE-869B5E1B216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39" name="Rectangle 42">
            <a:extLst>
              <a:ext uri="{FF2B5EF4-FFF2-40B4-BE49-F238E27FC236}">
                <a16:creationId xmlns:a16="http://schemas.microsoft.com/office/drawing/2014/main" id="{8E8345C3-85F9-46D8-B656-C457FD57F58C}"/>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40" name="Rectangle 44">
            <a:extLst>
              <a:ext uri="{FF2B5EF4-FFF2-40B4-BE49-F238E27FC236}">
                <a16:creationId xmlns:a16="http://schemas.microsoft.com/office/drawing/2014/main" id="{E1EE9806-86FC-4FC5-B7BB-A662D6CCB10F}"/>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41" name="Rectangle 45">
            <a:extLst>
              <a:ext uri="{FF2B5EF4-FFF2-40B4-BE49-F238E27FC236}">
                <a16:creationId xmlns:a16="http://schemas.microsoft.com/office/drawing/2014/main" id="{0D283ED9-059B-4F06-8F95-607C018B49E4}"/>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42" name="Rectangle 46">
            <a:extLst>
              <a:ext uri="{FF2B5EF4-FFF2-40B4-BE49-F238E27FC236}">
                <a16:creationId xmlns:a16="http://schemas.microsoft.com/office/drawing/2014/main" id="{690DE94E-5E08-4E62-8BED-B37BA2492C38}"/>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59443" name="Rectangle 48">
            <a:extLst>
              <a:ext uri="{FF2B5EF4-FFF2-40B4-BE49-F238E27FC236}">
                <a16:creationId xmlns:a16="http://schemas.microsoft.com/office/drawing/2014/main" id="{F28B9ABB-5F5C-40FA-8896-932078C47D0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44" name="Rectangle 49">
            <a:extLst>
              <a:ext uri="{FF2B5EF4-FFF2-40B4-BE49-F238E27FC236}">
                <a16:creationId xmlns:a16="http://schemas.microsoft.com/office/drawing/2014/main" id="{73D6D997-62EA-4A8B-9A08-3198B87409B8}"/>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45" name="Rectangle 50">
            <a:extLst>
              <a:ext uri="{FF2B5EF4-FFF2-40B4-BE49-F238E27FC236}">
                <a16:creationId xmlns:a16="http://schemas.microsoft.com/office/drawing/2014/main" id="{98AC1224-8229-4435-A433-938B4BD809B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46" name="Rectangle 51">
            <a:extLst>
              <a:ext uri="{FF2B5EF4-FFF2-40B4-BE49-F238E27FC236}">
                <a16:creationId xmlns:a16="http://schemas.microsoft.com/office/drawing/2014/main" id="{D67CCF91-79C2-4CD3-9AE5-0ABB7565D232}"/>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47" name="Rectangle 52">
            <a:extLst>
              <a:ext uri="{FF2B5EF4-FFF2-40B4-BE49-F238E27FC236}">
                <a16:creationId xmlns:a16="http://schemas.microsoft.com/office/drawing/2014/main" id="{3BA87DE5-7D24-4B81-A101-AF2DCFAB643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48" name="Rectangle 53">
            <a:extLst>
              <a:ext uri="{FF2B5EF4-FFF2-40B4-BE49-F238E27FC236}">
                <a16:creationId xmlns:a16="http://schemas.microsoft.com/office/drawing/2014/main" id="{028D1A4E-095E-4F3E-8187-50363838128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49" name="Rectangle 54">
            <a:extLst>
              <a:ext uri="{FF2B5EF4-FFF2-40B4-BE49-F238E27FC236}">
                <a16:creationId xmlns:a16="http://schemas.microsoft.com/office/drawing/2014/main" id="{07B10E08-9457-4496-AA48-E065096A2206}"/>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50" name="Rectangle 55">
            <a:extLst>
              <a:ext uri="{FF2B5EF4-FFF2-40B4-BE49-F238E27FC236}">
                <a16:creationId xmlns:a16="http://schemas.microsoft.com/office/drawing/2014/main" id="{353D3B15-9C69-422A-8EA3-A67BE38D453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51" name="Rectangle 56">
            <a:extLst>
              <a:ext uri="{FF2B5EF4-FFF2-40B4-BE49-F238E27FC236}">
                <a16:creationId xmlns:a16="http://schemas.microsoft.com/office/drawing/2014/main" id="{07E799C0-987D-4267-8A33-ECF513333F58}"/>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52" name="Rectangle 59">
            <a:extLst>
              <a:ext uri="{FF2B5EF4-FFF2-40B4-BE49-F238E27FC236}">
                <a16:creationId xmlns:a16="http://schemas.microsoft.com/office/drawing/2014/main" id="{F131CE30-79A8-4B9A-B2AD-D57AC03E8FC3}"/>
              </a:ext>
            </a:extLst>
          </p:cNvPr>
          <p:cNvSpPr>
            <a:spLocks noChangeArrowheads="1"/>
          </p:cNvSpPr>
          <p:nvPr/>
        </p:nvSpPr>
        <p:spPr bwMode="auto">
          <a:xfrm>
            <a:off x="0" y="1357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53" name="Text Box 63">
            <a:extLst>
              <a:ext uri="{FF2B5EF4-FFF2-40B4-BE49-F238E27FC236}">
                <a16:creationId xmlns:a16="http://schemas.microsoft.com/office/drawing/2014/main" id="{B85BA5ED-8BB3-47AE-B654-5FFAE9115612}"/>
              </a:ext>
            </a:extLst>
          </p:cNvPr>
          <p:cNvSpPr txBox="1">
            <a:spLocks noChangeArrowheads="1"/>
          </p:cNvSpPr>
          <p:nvPr/>
        </p:nvSpPr>
        <p:spPr bwMode="auto">
          <a:xfrm>
            <a:off x="447675" y="641350"/>
            <a:ext cx="1382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RC=dz/dt</a:t>
            </a:r>
          </a:p>
        </p:txBody>
      </p:sp>
      <p:sp>
        <p:nvSpPr>
          <p:cNvPr id="59454" name="Rectangle 65">
            <a:extLst>
              <a:ext uri="{FF2B5EF4-FFF2-40B4-BE49-F238E27FC236}">
                <a16:creationId xmlns:a16="http://schemas.microsoft.com/office/drawing/2014/main" id="{EC656C6E-D099-4C97-991B-32DF19F1511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59400" name="Object 64">
            <a:extLst>
              <a:ext uri="{FF2B5EF4-FFF2-40B4-BE49-F238E27FC236}">
                <a16:creationId xmlns:a16="http://schemas.microsoft.com/office/drawing/2014/main" id="{FA794F3F-B4BC-45BD-8A3A-47579ACDAC60}"/>
              </a:ext>
            </a:extLst>
          </p:cNvPr>
          <p:cNvGraphicFramePr>
            <a:graphicFrameLocks noChangeAspect="1"/>
          </p:cNvGraphicFramePr>
          <p:nvPr/>
        </p:nvGraphicFramePr>
        <p:xfrm>
          <a:off x="2293938" y="404813"/>
          <a:ext cx="1098550" cy="769937"/>
        </p:xfrm>
        <a:graphic>
          <a:graphicData uri="http://schemas.openxmlformats.org/presentationml/2006/ole">
            <mc:AlternateContent xmlns:mc="http://schemas.openxmlformats.org/markup-compatibility/2006">
              <mc:Choice xmlns:v="urn:schemas-microsoft-com:vml" Requires="v">
                <p:oleObj spid="_x0000_s59497" name="Equazione" r:id="rId3" imgW="558720" imgH="393480" progId="Equation.3">
                  <p:embed/>
                </p:oleObj>
              </mc:Choice>
              <mc:Fallback>
                <p:oleObj name="Equazione" r:id="rId3" imgW="558720" imgH="393480" progId="Equation.3">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938" y="404813"/>
                        <a:ext cx="1098550"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55" name="Rectangle 67">
            <a:extLst>
              <a:ext uri="{FF2B5EF4-FFF2-40B4-BE49-F238E27FC236}">
                <a16:creationId xmlns:a16="http://schemas.microsoft.com/office/drawing/2014/main" id="{DF410F65-E333-4F92-B6D6-0DAE6B81DD04}"/>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59401" name="Object 66">
            <a:extLst>
              <a:ext uri="{FF2B5EF4-FFF2-40B4-BE49-F238E27FC236}">
                <a16:creationId xmlns:a16="http://schemas.microsoft.com/office/drawing/2014/main" id="{2378B089-E8D1-4A2F-B1BE-426580ADDC40}"/>
              </a:ext>
            </a:extLst>
          </p:cNvPr>
          <p:cNvGraphicFramePr>
            <a:graphicFrameLocks noChangeAspect="1"/>
          </p:cNvGraphicFramePr>
          <p:nvPr/>
        </p:nvGraphicFramePr>
        <p:xfrm>
          <a:off x="4252913" y="274638"/>
          <a:ext cx="1287462" cy="1085850"/>
        </p:xfrm>
        <a:graphic>
          <a:graphicData uri="http://schemas.openxmlformats.org/presentationml/2006/ole">
            <mc:AlternateContent xmlns:mc="http://schemas.openxmlformats.org/markup-compatibility/2006">
              <mc:Choice xmlns:v="urn:schemas-microsoft-com:vml" Requires="v">
                <p:oleObj spid="_x0000_s59498" name="Equazione" r:id="rId5" imgW="583920" imgH="495000" progId="Equation.3">
                  <p:embed/>
                </p:oleObj>
              </mc:Choice>
              <mc:Fallback>
                <p:oleObj name="Equazione" r:id="rId5" imgW="583920" imgH="495000" progId="Equation.3">
                  <p:embed/>
                  <p:pic>
                    <p:nvPicPr>
                      <p:cNvPr id="0" name="Object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2913" y="274638"/>
                        <a:ext cx="1287462"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56" name="Rectangle 69">
            <a:extLst>
              <a:ext uri="{FF2B5EF4-FFF2-40B4-BE49-F238E27FC236}">
                <a16:creationId xmlns:a16="http://schemas.microsoft.com/office/drawing/2014/main" id="{956AF7DE-ED5C-4ED2-9B71-4FEF4EAB3012}"/>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59402" name="Object 68">
            <a:extLst>
              <a:ext uri="{FF2B5EF4-FFF2-40B4-BE49-F238E27FC236}">
                <a16:creationId xmlns:a16="http://schemas.microsoft.com/office/drawing/2014/main" id="{1D3A70FB-F041-4A6E-96EF-781892D2E41D}"/>
              </a:ext>
            </a:extLst>
          </p:cNvPr>
          <p:cNvGraphicFramePr>
            <a:graphicFrameLocks noChangeAspect="1"/>
          </p:cNvGraphicFramePr>
          <p:nvPr/>
        </p:nvGraphicFramePr>
        <p:xfrm>
          <a:off x="6151563" y="260350"/>
          <a:ext cx="1808162" cy="1196975"/>
        </p:xfrm>
        <a:graphic>
          <a:graphicData uri="http://schemas.openxmlformats.org/presentationml/2006/ole">
            <mc:AlternateContent xmlns:mc="http://schemas.openxmlformats.org/markup-compatibility/2006">
              <mc:Choice xmlns:v="urn:schemas-microsoft-com:vml" Requires="v">
                <p:oleObj spid="_x0000_s59499" name="Equazione" r:id="rId7" imgW="749160" imgH="495000" progId="Equation.3">
                  <p:embed/>
                </p:oleObj>
              </mc:Choice>
              <mc:Fallback>
                <p:oleObj name="Equazione" r:id="rId7" imgW="749160" imgH="495000" progId="Equation.3">
                  <p:embed/>
                  <p:pic>
                    <p:nvPicPr>
                      <p:cNvPr id="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1563" y="260350"/>
                        <a:ext cx="1808162"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57" name="Text Box 71">
            <a:extLst>
              <a:ext uri="{FF2B5EF4-FFF2-40B4-BE49-F238E27FC236}">
                <a16:creationId xmlns:a16="http://schemas.microsoft.com/office/drawing/2014/main" id="{F9BCEA83-52C6-4766-A876-4B816E0BF59A}"/>
              </a:ext>
            </a:extLst>
          </p:cNvPr>
          <p:cNvSpPr txBox="1">
            <a:spLocks noChangeArrowheads="1"/>
          </p:cNvSpPr>
          <p:nvPr/>
        </p:nvSpPr>
        <p:spPr bwMode="auto">
          <a:xfrm>
            <a:off x="6783388" y="1484313"/>
            <a:ext cx="214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Partendo da S/L</a:t>
            </a:r>
          </a:p>
        </p:txBody>
      </p:sp>
      <p:sp>
        <p:nvSpPr>
          <p:cNvPr id="59458" name="Rectangle 73">
            <a:extLst>
              <a:ext uri="{FF2B5EF4-FFF2-40B4-BE49-F238E27FC236}">
                <a16:creationId xmlns:a16="http://schemas.microsoft.com/office/drawing/2014/main" id="{99AF02E3-732A-48A1-8D63-19C5C28FC201}"/>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59403" name="Object 72">
            <a:extLst>
              <a:ext uri="{FF2B5EF4-FFF2-40B4-BE49-F238E27FC236}">
                <a16:creationId xmlns:a16="http://schemas.microsoft.com/office/drawing/2014/main" id="{85B94FCB-F45C-48C1-8E08-DD33C5CE6964}"/>
              </a:ext>
            </a:extLst>
          </p:cNvPr>
          <p:cNvGraphicFramePr>
            <a:graphicFrameLocks noChangeAspect="1"/>
          </p:cNvGraphicFramePr>
          <p:nvPr/>
        </p:nvGraphicFramePr>
        <p:xfrm>
          <a:off x="142875" y="1714500"/>
          <a:ext cx="6408738" cy="4554538"/>
        </p:xfrm>
        <a:graphic>
          <a:graphicData uri="http://schemas.openxmlformats.org/presentationml/2006/ole">
            <mc:AlternateContent xmlns:mc="http://schemas.openxmlformats.org/markup-compatibility/2006">
              <mc:Choice xmlns:v="urn:schemas-microsoft-com:vml" Requires="v">
                <p:oleObj spid="_x0000_s59500" name="Grafico" r:id="rId9" imgW="4838700" imgH="3438525" progId="Excel.Sheet.8">
                  <p:embed/>
                </p:oleObj>
              </mc:Choice>
              <mc:Fallback>
                <p:oleObj name="Grafico" r:id="rId9" imgW="4838700" imgH="3438525" progId="Excel.Sheet.8">
                  <p:embed/>
                  <p:pic>
                    <p:nvPicPr>
                      <p:cNvPr id="0" name="Object 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875" y="1714500"/>
                        <a:ext cx="6408738" cy="455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59" name="Text Box 74">
            <a:extLst>
              <a:ext uri="{FF2B5EF4-FFF2-40B4-BE49-F238E27FC236}">
                <a16:creationId xmlns:a16="http://schemas.microsoft.com/office/drawing/2014/main" id="{02D95A3B-94EE-4CBA-9AD1-21905B56C951}"/>
              </a:ext>
            </a:extLst>
          </p:cNvPr>
          <p:cNvSpPr txBox="1">
            <a:spLocks noChangeArrowheads="1"/>
          </p:cNvSpPr>
          <p:nvPr/>
        </p:nvSpPr>
        <p:spPr bwMode="auto">
          <a:xfrm>
            <a:off x="5929313" y="2214563"/>
            <a:ext cx="3000375" cy="3786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Il tempo impiegato per arrivare a quota     a partire da quota zero (S/L)  è l’integrale  (area sottesa)</a:t>
            </a:r>
          </a:p>
          <a:p>
            <a:pPr algn="just" eaLnBrk="1" hangingPunct="1"/>
            <a:endParaRPr lang="it-IT" altLang="it-IT" sz="2000"/>
          </a:p>
          <a:p>
            <a:pPr algn="just" eaLnBrk="1" hangingPunct="1"/>
            <a:r>
              <a:rPr lang="it-IT" altLang="it-IT" sz="2000"/>
              <a:t>In pratica il tempo è quella che in analisi può essere definita una funzione integrale, nella quale la variabile indipendente è l’estremo di integrazione di una data funzione</a:t>
            </a:r>
          </a:p>
        </p:txBody>
      </p:sp>
      <p:sp>
        <p:nvSpPr>
          <p:cNvPr id="59460" name="Segnaposto numero diapositiva 64">
            <a:extLst>
              <a:ext uri="{FF2B5EF4-FFF2-40B4-BE49-F238E27FC236}">
                <a16:creationId xmlns:a16="http://schemas.microsoft.com/office/drawing/2014/main" id="{EFC21475-10F9-4311-9205-62099F185A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7432444-81CB-4B06-9CD1-961790BB3F33}" type="slidenum">
              <a:rPr lang="it-IT" altLang="it-IT" sz="1400"/>
              <a:pPr eaLnBrk="1" hangingPunct="1"/>
              <a:t>67</a:t>
            </a:fld>
            <a:endParaRPr lang="it-IT" altLang="it-IT" sz="1400"/>
          </a:p>
        </p:txBody>
      </p:sp>
      <p:graphicFrame>
        <p:nvGraphicFramePr>
          <p:cNvPr id="59404" name="Object 12">
            <a:extLst>
              <a:ext uri="{FF2B5EF4-FFF2-40B4-BE49-F238E27FC236}">
                <a16:creationId xmlns:a16="http://schemas.microsoft.com/office/drawing/2014/main" id="{86A1210D-FF66-488E-A0DC-8D1D7A308DCD}"/>
              </a:ext>
            </a:extLst>
          </p:cNvPr>
          <p:cNvGraphicFramePr>
            <a:graphicFrameLocks noChangeAspect="1"/>
          </p:cNvGraphicFramePr>
          <p:nvPr/>
        </p:nvGraphicFramePr>
        <p:xfrm>
          <a:off x="138113" y="3429000"/>
          <a:ext cx="719137" cy="660400"/>
        </p:xfrm>
        <a:graphic>
          <a:graphicData uri="http://schemas.openxmlformats.org/presentationml/2006/ole">
            <mc:AlternateContent xmlns:mc="http://schemas.openxmlformats.org/markup-compatibility/2006">
              <mc:Choice xmlns:v="urn:schemas-microsoft-com:vml" Requires="v">
                <p:oleObj spid="_x0000_s59501" name="Equazione" r:id="rId11" imgW="457200" imgH="419040" progId="Equation.3">
                  <p:embed/>
                </p:oleObj>
              </mc:Choice>
              <mc:Fallback>
                <p:oleObj name="Equazione" r:id="rId11" imgW="457200" imgH="41904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113" y="3429000"/>
                        <a:ext cx="719137" cy="660400"/>
                      </a:xfrm>
                      <a:prstGeom prst="rect">
                        <a:avLst/>
                      </a:prstGeom>
                      <a:solidFill>
                        <a:schemeClr val="bg1"/>
                      </a:solidFill>
                    </p:spPr>
                  </p:pic>
                </p:oleObj>
              </mc:Fallback>
            </mc:AlternateContent>
          </a:graphicData>
        </a:graphic>
      </p:graphicFrame>
      <p:sp>
        <p:nvSpPr>
          <p:cNvPr id="59462" name="Rettangolo 70">
            <a:extLst>
              <a:ext uri="{FF2B5EF4-FFF2-40B4-BE49-F238E27FC236}">
                <a16:creationId xmlns:a16="http://schemas.microsoft.com/office/drawing/2014/main" id="{D86872BC-0427-4632-A8AF-9EB1558F9DC6}"/>
              </a:ext>
            </a:extLst>
          </p:cNvPr>
          <p:cNvSpPr>
            <a:spLocks noChangeArrowheads="1"/>
          </p:cNvSpPr>
          <p:nvPr/>
        </p:nvSpPr>
        <p:spPr bwMode="auto">
          <a:xfrm>
            <a:off x="3143250" y="5786438"/>
            <a:ext cx="1177925"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Quota z [m]</a:t>
            </a:r>
          </a:p>
        </p:txBody>
      </p:sp>
      <p:graphicFrame>
        <p:nvGraphicFramePr>
          <p:cNvPr id="59405" name="Object 13">
            <a:extLst>
              <a:ext uri="{FF2B5EF4-FFF2-40B4-BE49-F238E27FC236}">
                <a16:creationId xmlns:a16="http://schemas.microsoft.com/office/drawing/2014/main" id="{D883678E-9817-4B38-841E-92E5ED575F05}"/>
              </a:ext>
            </a:extLst>
          </p:cNvPr>
          <p:cNvGraphicFramePr>
            <a:graphicFrameLocks noChangeAspect="1"/>
          </p:cNvGraphicFramePr>
          <p:nvPr/>
        </p:nvGraphicFramePr>
        <p:xfrm>
          <a:off x="5562600" y="4857750"/>
          <a:ext cx="223838" cy="357188"/>
        </p:xfrm>
        <a:graphic>
          <a:graphicData uri="http://schemas.openxmlformats.org/presentationml/2006/ole">
            <mc:AlternateContent xmlns:mc="http://schemas.openxmlformats.org/markup-compatibility/2006">
              <mc:Choice xmlns:v="urn:schemas-microsoft-com:vml" Requires="v">
                <p:oleObj spid="_x0000_s59502" name="Equazione" r:id="rId13" imgW="126720" imgH="203040" progId="Equation.3">
                  <p:embed/>
                </p:oleObj>
              </mc:Choice>
              <mc:Fallback>
                <p:oleObj name="Equazione" r:id="rId13" imgW="126720" imgH="20304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4857750"/>
                        <a:ext cx="22383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6" name="Object 14">
            <a:extLst>
              <a:ext uri="{FF2B5EF4-FFF2-40B4-BE49-F238E27FC236}">
                <a16:creationId xmlns:a16="http://schemas.microsoft.com/office/drawing/2014/main" id="{DD0B0AB5-7EC7-4A68-825A-82E637BDA398}"/>
              </a:ext>
            </a:extLst>
          </p:cNvPr>
          <p:cNvGraphicFramePr>
            <a:graphicFrameLocks noChangeAspect="1"/>
          </p:cNvGraphicFramePr>
          <p:nvPr/>
        </p:nvGraphicFramePr>
        <p:xfrm>
          <a:off x="7715250" y="2516188"/>
          <a:ext cx="214313" cy="341312"/>
        </p:xfrm>
        <a:graphic>
          <a:graphicData uri="http://schemas.openxmlformats.org/presentationml/2006/ole">
            <mc:AlternateContent xmlns:mc="http://schemas.openxmlformats.org/markup-compatibility/2006">
              <mc:Choice xmlns:v="urn:schemas-microsoft-com:vml" Requires="v">
                <p:oleObj spid="_x0000_s59503" name="Equazione" r:id="rId15" imgW="126720" imgH="203040" progId="Equation.3">
                  <p:embed/>
                </p:oleObj>
              </mc:Choice>
              <mc:Fallback>
                <p:oleObj name="Equazione" r:id="rId15" imgW="126720" imgH="20304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15250" y="2516188"/>
                        <a:ext cx="214313" cy="34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Segnaposto piè di pagina 4">
            <a:extLst>
              <a:ext uri="{FF2B5EF4-FFF2-40B4-BE49-F238E27FC236}">
                <a16:creationId xmlns:a16="http://schemas.microsoft.com/office/drawing/2014/main" id="{D45C852E-A98F-45E4-B705-4D42F1BA228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0" name="Rectangle 2">
            <a:extLst>
              <a:ext uri="{FF2B5EF4-FFF2-40B4-BE49-F238E27FC236}">
                <a16:creationId xmlns:a16="http://schemas.microsoft.com/office/drawing/2014/main" id="{209FB0E0-84C3-4A87-B8D1-C0828300831E}"/>
              </a:ext>
            </a:extLst>
          </p:cNvPr>
          <p:cNvSpPr>
            <a:spLocks noGrp="1" noChangeArrowheads="1"/>
          </p:cNvSpPr>
          <p:nvPr>
            <p:ph type="ctrTitle"/>
          </p:nvPr>
        </p:nvSpPr>
        <p:spPr>
          <a:xfrm>
            <a:off x="0" y="0"/>
            <a:ext cx="6000750" cy="457200"/>
          </a:xfrm>
        </p:spPr>
        <p:txBody>
          <a:bodyPr/>
          <a:lstStyle/>
          <a:p>
            <a:pPr algn="l" eaLnBrk="1" hangingPunct="1"/>
            <a:r>
              <a:rPr lang="it-IT" altLang="it-IT" sz="2400" b="1" dirty="0"/>
              <a:t>TEMPO Minimo DI SALITA</a:t>
            </a:r>
          </a:p>
        </p:txBody>
      </p:sp>
      <p:sp>
        <p:nvSpPr>
          <p:cNvPr id="60431" name="Rectangle 3">
            <a:extLst>
              <a:ext uri="{FF2B5EF4-FFF2-40B4-BE49-F238E27FC236}">
                <a16:creationId xmlns:a16="http://schemas.microsoft.com/office/drawing/2014/main" id="{F50732ED-C542-46D7-BC3C-1B3F0531FE66}"/>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2" name="Rectangle 4">
            <a:extLst>
              <a:ext uri="{FF2B5EF4-FFF2-40B4-BE49-F238E27FC236}">
                <a16:creationId xmlns:a16="http://schemas.microsoft.com/office/drawing/2014/main" id="{70793B63-D0A4-412A-BAE6-A052EDEDBBC2}"/>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3" name="Rectangle 5">
            <a:extLst>
              <a:ext uri="{FF2B5EF4-FFF2-40B4-BE49-F238E27FC236}">
                <a16:creationId xmlns:a16="http://schemas.microsoft.com/office/drawing/2014/main" id="{376B0149-DCAB-4ED5-86D9-03BF7A0096E0}"/>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4" name="Rectangle 6">
            <a:extLst>
              <a:ext uri="{FF2B5EF4-FFF2-40B4-BE49-F238E27FC236}">
                <a16:creationId xmlns:a16="http://schemas.microsoft.com/office/drawing/2014/main" id="{6699D8C5-0963-45DA-BB8D-C5153C26BA8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5" name="Rectangle 7">
            <a:extLst>
              <a:ext uri="{FF2B5EF4-FFF2-40B4-BE49-F238E27FC236}">
                <a16:creationId xmlns:a16="http://schemas.microsoft.com/office/drawing/2014/main" id="{EDC2641D-FE8D-46A6-A9E8-6C7D5F1CEDA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6" name="Rectangle 8">
            <a:extLst>
              <a:ext uri="{FF2B5EF4-FFF2-40B4-BE49-F238E27FC236}">
                <a16:creationId xmlns:a16="http://schemas.microsoft.com/office/drawing/2014/main" id="{412E64A2-F76B-4C1D-90B7-795607BFA75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7" name="Rectangle 9">
            <a:extLst>
              <a:ext uri="{FF2B5EF4-FFF2-40B4-BE49-F238E27FC236}">
                <a16:creationId xmlns:a16="http://schemas.microsoft.com/office/drawing/2014/main" id="{FE37ABDC-87AA-4AF6-A792-040CCBA6E33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8" name="Rectangle 10">
            <a:extLst>
              <a:ext uri="{FF2B5EF4-FFF2-40B4-BE49-F238E27FC236}">
                <a16:creationId xmlns:a16="http://schemas.microsoft.com/office/drawing/2014/main" id="{ADAB2B3C-E0FC-47AB-AA71-2BB51112C45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9" name="Rectangle 11">
            <a:extLst>
              <a:ext uri="{FF2B5EF4-FFF2-40B4-BE49-F238E27FC236}">
                <a16:creationId xmlns:a16="http://schemas.microsoft.com/office/drawing/2014/main" id="{F3844EEA-159C-4132-80D1-BDA59CB9977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0" name="Rectangle 12">
            <a:extLst>
              <a:ext uri="{FF2B5EF4-FFF2-40B4-BE49-F238E27FC236}">
                <a16:creationId xmlns:a16="http://schemas.microsoft.com/office/drawing/2014/main" id="{A1FD56C8-F8CB-460C-9585-46386BFC6B0B}"/>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1" name="Rectangle 13">
            <a:extLst>
              <a:ext uri="{FF2B5EF4-FFF2-40B4-BE49-F238E27FC236}">
                <a16:creationId xmlns:a16="http://schemas.microsoft.com/office/drawing/2014/main" id="{3DDC94CF-03AA-42AA-9C44-5ABB8B7EF937}"/>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2" name="Rectangle 14">
            <a:extLst>
              <a:ext uri="{FF2B5EF4-FFF2-40B4-BE49-F238E27FC236}">
                <a16:creationId xmlns:a16="http://schemas.microsoft.com/office/drawing/2014/main" id="{CEAFD2D7-325F-49EB-A9F0-05C0FB92F36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3" name="Rectangle 15">
            <a:extLst>
              <a:ext uri="{FF2B5EF4-FFF2-40B4-BE49-F238E27FC236}">
                <a16:creationId xmlns:a16="http://schemas.microsoft.com/office/drawing/2014/main" id="{04FCC3F9-253A-4EAD-B162-352A5FDAFBD1}"/>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4" name="Rectangle 16">
            <a:extLst>
              <a:ext uri="{FF2B5EF4-FFF2-40B4-BE49-F238E27FC236}">
                <a16:creationId xmlns:a16="http://schemas.microsoft.com/office/drawing/2014/main" id="{D68A4BB2-7A10-4917-A253-447BA984A5A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5" name="Rectangle 17">
            <a:extLst>
              <a:ext uri="{FF2B5EF4-FFF2-40B4-BE49-F238E27FC236}">
                <a16:creationId xmlns:a16="http://schemas.microsoft.com/office/drawing/2014/main" id="{F8DF3D89-6D43-4C00-A261-069327AC0CF6}"/>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6" name="Rectangle 18">
            <a:extLst>
              <a:ext uri="{FF2B5EF4-FFF2-40B4-BE49-F238E27FC236}">
                <a16:creationId xmlns:a16="http://schemas.microsoft.com/office/drawing/2014/main" id="{5E5E81E7-9BF1-4263-98B1-C8B652FF7C5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7" name="Rectangle 19">
            <a:extLst>
              <a:ext uri="{FF2B5EF4-FFF2-40B4-BE49-F238E27FC236}">
                <a16:creationId xmlns:a16="http://schemas.microsoft.com/office/drawing/2014/main" id="{02838396-C573-44BB-BE87-BA13112B4BC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8" name="Rectangle 20">
            <a:extLst>
              <a:ext uri="{FF2B5EF4-FFF2-40B4-BE49-F238E27FC236}">
                <a16:creationId xmlns:a16="http://schemas.microsoft.com/office/drawing/2014/main" id="{673559C6-FC52-4774-AEC2-70624DDF39B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9" name="Rectangle 21">
            <a:extLst>
              <a:ext uri="{FF2B5EF4-FFF2-40B4-BE49-F238E27FC236}">
                <a16:creationId xmlns:a16="http://schemas.microsoft.com/office/drawing/2014/main" id="{57B3B3D4-B963-4B5A-B5BC-DD3E3ABC0ED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0" name="Rectangle 22">
            <a:extLst>
              <a:ext uri="{FF2B5EF4-FFF2-40B4-BE49-F238E27FC236}">
                <a16:creationId xmlns:a16="http://schemas.microsoft.com/office/drawing/2014/main" id="{9858064B-E544-4D3D-B7DD-363B3D67A4E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1" name="Rectangle 23">
            <a:extLst>
              <a:ext uri="{FF2B5EF4-FFF2-40B4-BE49-F238E27FC236}">
                <a16:creationId xmlns:a16="http://schemas.microsoft.com/office/drawing/2014/main" id="{1BF6F906-24CA-4A92-AAAA-A00B0360ED24}"/>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2" name="Rectangle 24">
            <a:extLst>
              <a:ext uri="{FF2B5EF4-FFF2-40B4-BE49-F238E27FC236}">
                <a16:creationId xmlns:a16="http://schemas.microsoft.com/office/drawing/2014/main" id="{FCEC8D8C-3AFD-4E78-93C9-B78D8988C616}"/>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3" name="Rectangle 25">
            <a:extLst>
              <a:ext uri="{FF2B5EF4-FFF2-40B4-BE49-F238E27FC236}">
                <a16:creationId xmlns:a16="http://schemas.microsoft.com/office/drawing/2014/main" id="{B94B5556-5C9C-44B0-9F2D-1260D38B99A3}"/>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4" name="Rectangle 26">
            <a:extLst>
              <a:ext uri="{FF2B5EF4-FFF2-40B4-BE49-F238E27FC236}">
                <a16:creationId xmlns:a16="http://schemas.microsoft.com/office/drawing/2014/main" id="{808E6D65-C3FC-4B2E-B97A-8AA8DADD386B}"/>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5" name="Rectangle 27">
            <a:extLst>
              <a:ext uri="{FF2B5EF4-FFF2-40B4-BE49-F238E27FC236}">
                <a16:creationId xmlns:a16="http://schemas.microsoft.com/office/drawing/2014/main" id="{00EFDC19-0C98-4BF1-80D8-5CB42BB63E8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6" name="Rectangle 28">
            <a:extLst>
              <a:ext uri="{FF2B5EF4-FFF2-40B4-BE49-F238E27FC236}">
                <a16:creationId xmlns:a16="http://schemas.microsoft.com/office/drawing/2014/main" id="{96D99C30-8B4D-47EE-BF22-8070EA39269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7" name="Rectangle 29">
            <a:extLst>
              <a:ext uri="{FF2B5EF4-FFF2-40B4-BE49-F238E27FC236}">
                <a16:creationId xmlns:a16="http://schemas.microsoft.com/office/drawing/2014/main" id="{204F10B4-9A2E-490E-A56D-200ED996E1CD}"/>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8" name="Rectangle 30">
            <a:extLst>
              <a:ext uri="{FF2B5EF4-FFF2-40B4-BE49-F238E27FC236}">
                <a16:creationId xmlns:a16="http://schemas.microsoft.com/office/drawing/2014/main" id="{4171A4A1-98F2-4E06-873E-C790B79226F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59" name="Rectangle 31">
            <a:extLst>
              <a:ext uri="{FF2B5EF4-FFF2-40B4-BE49-F238E27FC236}">
                <a16:creationId xmlns:a16="http://schemas.microsoft.com/office/drawing/2014/main" id="{42A7C845-B619-4EA1-9A61-5B237F96758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0418" name="Object 32">
            <a:extLst>
              <a:ext uri="{FF2B5EF4-FFF2-40B4-BE49-F238E27FC236}">
                <a16:creationId xmlns:a16="http://schemas.microsoft.com/office/drawing/2014/main" id="{2150577B-81AE-4FEC-8497-4B3E48A3E53A}"/>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0545"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19" name="Object 33">
            <a:extLst>
              <a:ext uri="{FF2B5EF4-FFF2-40B4-BE49-F238E27FC236}">
                <a16:creationId xmlns:a16="http://schemas.microsoft.com/office/drawing/2014/main" id="{06DEB83B-B428-4B62-BD9F-9EBA058E2C33}"/>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0546"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0" name="Object 34">
            <a:extLst>
              <a:ext uri="{FF2B5EF4-FFF2-40B4-BE49-F238E27FC236}">
                <a16:creationId xmlns:a16="http://schemas.microsoft.com/office/drawing/2014/main" id="{55454475-7487-43E6-93A3-2230FA1A7E0A}"/>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0547"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60" name="Rectangle 35">
            <a:extLst>
              <a:ext uri="{FF2B5EF4-FFF2-40B4-BE49-F238E27FC236}">
                <a16:creationId xmlns:a16="http://schemas.microsoft.com/office/drawing/2014/main" id="{E5FE6A09-A65A-4887-BDDC-966D4C69586F}"/>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60421" name="Object 36">
            <a:extLst>
              <a:ext uri="{FF2B5EF4-FFF2-40B4-BE49-F238E27FC236}">
                <a16:creationId xmlns:a16="http://schemas.microsoft.com/office/drawing/2014/main" id="{3D37F277-66CF-496E-9F90-08378D2F8278}"/>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0548"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2" name="Object 37">
            <a:extLst>
              <a:ext uri="{FF2B5EF4-FFF2-40B4-BE49-F238E27FC236}">
                <a16:creationId xmlns:a16="http://schemas.microsoft.com/office/drawing/2014/main" id="{42E21D08-0277-40D1-8F09-2FF87D4AE5FB}"/>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0549"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3" name="Object 38">
            <a:extLst>
              <a:ext uri="{FF2B5EF4-FFF2-40B4-BE49-F238E27FC236}">
                <a16:creationId xmlns:a16="http://schemas.microsoft.com/office/drawing/2014/main" id="{E79DAE88-CCE7-4FDF-A896-87575A167B3E}"/>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0550"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61" name="Rectangle 39">
            <a:extLst>
              <a:ext uri="{FF2B5EF4-FFF2-40B4-BE49-F238E27FC236}">
                <a16:creationId xmlns:a16="http://schemas.microsoft.com/office/drawing/2014/main" id="{58E2F7AB-5094-4AAF-8688-691EB834BB36}"/>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60462" name="Rectangle 42">
            <a:extLst>
              <a:ext uri="{FF2B5EF4-FFF2-40B4-BE49-F238E27FC236}">
                <a16:creationId xmlns:a16="http://schemas.microsoft.com/office/drawing/2014/main" id="{1220B2CB-9CC2-477E-9215-4CFFDEED7A91}"/>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63" name="Rectangle 43">
            <a:extLst>
              <a:ext uri="{FF2B5EF4-FFF2-40B4-BE49-F238E27FC236}">
                <a16:creationId xmlns:a16="http://schemas.microsoft.com/office/drawing/2014/main" id="{CDB49E22-A747-4DCB-AA21-2C6443313E64}"/>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64" name="Rectangle 44">
            <a:extLst>
              <a:ext uri="{FF2B5EF4-FFF2-40B4-BE49-F238E27FC236}">
                <a16:creationId xmlns:a16="http://schemas.microsoft.com/office/drawing/2014/main" id="{F17FFB71-B2BB-4AE2-ABD6-B60E2A16FB55}"/>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65" name="Rectangle 45">
            <a:extLst>
              <a:ext uri="{FF2B5EF4-FFF2-40B4-BE49-F238E27FC236}">
                <a16:creationId xmlns:a16="http://schemas.microsoft.com/office/drawing/2014/main" id="{9A01BBD5-DA3E-45FA-B537-7C085A2C473B}"/>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60466" name="Rectangle 46">
            <a:extLst>
              <a:ext uri="{FF2B5EF4-FFF2-40B4-BE49-F238E27FC236}">
                <a16:creationId xmlns:a16="http://schemas.microsoft.com/office/drawing/2014/main" id="{190A32FD-1DE8-427F-8904-5133AA4D86B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67" name="Rectangle 47">
            <a:extLst>
              <a:ext uri="{FF2B5EF4-FFF2-40B4-BE49-F238E27FC236}">
                <a16:creationId xmlns:a16="http://schemas.microsoft.com/office/drawing/2014/main" id="{E5C99F6A-A6D8-4AB5-8A55-D25752B8668C}"/>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68" name="Rectangle 48">
            <a:extLst>
              <a:ext uri="{FF2B5EF4-FFF2-40B4-BE49-F238E27FC236}">
                <a16:creationId xmlns:a16="http://schemas.microsoft.com/office/drawing/2014/main" id="{B3EA9CD2-52FD-490C-8C82-26D44F8D8A3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69" name="Rectangle 49">
            <a:extLst>
              <a:ext uri="{FF2B5EF4-FFF2-40B4-BE49-F238E27FC236}">
                <a16:creationId xmlns:a16="http://schemas.microsoft.com/office/drawing/2014/main" id="{0EAE76BA-36FB-4E5D-BA9F-8023085D7A6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70" name="Rectangle 50">
            <a:extLst>
              <a:ext uri="{FF2B5EF4-FFF2-40B4-BE49-F238E27FC236}">
                <a16:creationId xmlns:a16="http://schemas.microsoft.com/office/drawing/2014/main" id="{DCD2602E-1783-4C49-B873-A5423DAA981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71" name="Rectangle 51">
            <a:extLst>
              <a:ext uri="{FF2B5EF4-FFF2-40B4-BE49-F238E27FC236}">
                <a16:creationId xmlns:a16="http://schemas.microsoft.com/office/drawing/2014/main" id="{FE64C40E-76CA-4295-B532-EE118938E10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72" name="Rectangle 52">
            <a:extLst>
              <a:ext uri="{FF2B5EF4-FFF2-40B4-BE49-F238E27FC236}">
                <a16:creationId xmlns:a16="http://schemas.microsoft.com/office/drawing/2014/main" id="{861A95AB-8D7B-48DB-953D-73E2CE7CF34C}"/>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73" name="Rectangle 53">
            <a:extLst>
              <a:ext uri="{FF2B5EF4-FFF2-40B4-BE49-F238E27FC236}">
                <a16:creationId xmlns:a16="http://schemas.microsoft.com/office/drawing/2014/main" id="{3D57B4FF-5E42-42C9-880D-66028A1944F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74" name="Rectangle 54">
            <a:extLst>
              <a:ext uri="{FF2B5EF4-FFF2-40B4-BE49-F238E27FC236}">
                <a16:creationId xmlns:a16="http://schemas.microsoft.com/office/drawing/2014/main" id="{C533DB76-6FD6-4C8B-A9B2-7133D28CF2FD}"/>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75" name="Rectangle 55">
            <a:extLst>
              <a:ext uri="{FF2B5EF4-FFF2-40B4-BE49-F238E27FC236}">
                <a16:creationId xmlns:a16="http://schemas.microsoft.com/office/drawing/2014/main" id="{68B44EB8-1B99-4D89-B2A8-67403A417279}"/>
              </a:ext>
            </a:extLst>
          </p:cNvPr>
          <p:cNvSpPr>
            <a:spLocks noChangeArrowheads="1"/>
          </p:cNvSpPr>
          <p:nvPr/>
        </p:nvSpPr>
        <p:spPr bwMode="auto">
          <a:xfrm>
            <a:off x="0" y="1357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76" name="Rectangle 57">
            <a:extLst>
              <a:ext uri="{FF2B5EF4-FFF2-40B4-BE49-F238E27FC236}">
                <a16:creationId xmlns:a16="http://schemas.microsoft.com/office/drawing/2014/main" id="{D56D1B89-34AD-4D22-8098-100FAE17F21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77" name="Rectangle 59">
            <a:extLst>
              <a:ext uri="{FF2B5EF4-FFF2-40B4-BE49-F238E27FC236}">
                <a16:creationId xmlns:a16="http://schemas.microsoft.com/office/drawing/2014/main" id="{A004A019-74CC-4C02-A2D5-E77D68FF4667}"/>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78" name="Rectangle 61">
            <a:extLst>
              <a:ext uri="{FF2B5EF4-FFF2-40B4-BE49-F238E27FC236}">
                <a16:creationId xmlns:a16="http://schemas.microsoft.com/office/drawing/2014/main" id="{9DBF35A7-F91E-4E8E-B1B7-84C89655E438}"/>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0424" name="Object 62">
            <a:extLst>
              <a:ext uri="{FF2B5EF4-FFF2-40B4-BE49-F238E27FC236}">
                <a16:creationId xmlns:a16="http://schemas.microsoft.com/office/drawing/2014/main" id="{03E7F94F-2A16-49A3-B830-F5DF4848E2A5}"/>
              </a:ext>
            </a:extLst>
          </p:cNvPr>
          <p:cNvGraphicFramePr>
            <a:graphicFrameLocks noChangeAspect="1"/>
          </p:cNvGraphicFramePr>
          <p:nvPr/>
        </p:nvGraphicFramePr>
        <p:xfrm>
          <a:off x="285750" y="1017588"/>
          <a:ext cx="3159125" cy="1196975"/>
        </p:xfrm>
        <a:graphic>
          <a:graphicData uri="http://schemas.openxmlformats.org/presentationml/2006/ole">
            <mc:AlternateContent xmlns:mc="http://schemas.openxmlformats.org/markup-compatibility/2006">
              <mc:Choice xmlns:v="urn:schemas-microsoft-com:vml" Requires="v">
                <p:oleObj spid="_x0000_s60551" name="Equazione" r:id="rId12" imgW="1307880" imgH="495000" progId="Equation.3">
                  <p:embed/>
                </p:oleObj>
              </mc:Choice>
              <mc:Fallback>
                <p:oleObj name="Equazione" r:id="rId12" imgW="1307880" imgH="495000" progId="Equation.3">
                  <p:embed/>
                  <p:pic>
                    <p:nvPicPr>
                      <p:cNvPr id="0" name="Object 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1017588"/>
                        <a:ext cx="3159125"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79" name="Rectangle 64">
            <a:extLst>
              <a:ext uri="{FF2B5EF4-FFF2-40B4-BE49-F238E27FC236}">
                <a16:creationId xmlns:a16="http://schemas.microsoft.com/office/drawing/2014/main" id="{08DB7B2E-C82C-48B0-8959-4F8A75918996}"/>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80" name="Rectangle 68">
            <a:extLst>
              <a:ext uri="{FF2B5EF4-FFF2-40B4-BE49-F238E27FC236}">
                <a16:creationId xmlns:a16="http://schemas.microsoft.com/office/drawing/2014/main" id="{F0422B8D-4665-4F37-8E4A-6F8C006951A7}"/>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0425" name="Object 67">
            <a:extLst>
              <a:ext uri="{FF2B5EF4-FFF2-40B4-BE49-F238E27FC236}">
                <a16:creationId xmlns:a16="http://schemas.microsoft.com/office/drawing/2014/main" id="{21B2473C-C10C-47E9-8F79-64A444575AF5}"/>
              </a:ext>
            </a:extLst>
          </p:cNvPr>
          <p:cNvGraphicFramePr>
            <a:graphicFrameLocks noChangeAspect="1"/>
          </p:cNvGraphicFramePr>
          <p:nvPr/>
        </p:nvGraphicFramePr>
        <p:xfrm>
          <a:off x="428625" y="2832100"/>
          <a:ext cx="2692400" cy="525463"/>
        </p:xfrm>
        <a:graphic>
          <a:graphicData uri="http://schemas.openxmlformats.org/presentationml/2006/ole">
            <mc:AlternateContent xmlns:mc="http://schemas.openxmlformats.org/markup-compatibility/2006">
              <mc:Choice xmlns:v="urn:schemas-microsoft-com:vml" Requires="v">
                <p:oleObj spid="_x0000_s60552" name="Equazione" r:id="rId14" imgW="1193760" imgH="228600" progId="Equation.3">
                  <p:embed/>
                </p:oleObj>
              </mc:Choice>
              <mc:Fallback>
                <p:oleObj name="Equazione" r:id="rId14" imgW="1193760" imgH="228600" progId="Equation.3">
                  <p:embed/>
                  <p:pic>
                    <p:nvPicPr>
                      <p:cNvPr id="0" name="Object 6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8625" y="2832100"/>
                        <a:ext cx="2692400"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0481" name="Picture 69" descr="vololibrato4">
            <a:extLst>
              <a:ext uri="{FF2B5EF4-FFF2-40B4-BE49-F238E27FC236}">
                <a16:creationId xmlns:a16="http://schemas.microsoft.com/office/drawing/2014/main" id="{0FA3D4EC-71C9-408B-80C3-3AFECE9D66B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7688" y="1516063"/>
            <a:ext cx="289877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82" name="Text Box 70">
            <a:extLst>
              <a:ext uri="{FF2B5EF4-FFF2-40B4-BE49-F238E27FC236}">
                <a16:creationId xmlns:a16="http://schemas.microsoft.com/office/drawing/2014/main" id="{38C0364E-30DB-4F4F-9B4D-41938BA7EEB2}"/>
              </a:ext>
            </a:extLst>
          </p:cNvPr>
          <p:cNvSpPr txBox="1">
            <a:spLocks noChangeArrowheads="1"/>
          </p:cNvSpPr>
          <p:nvPr/>
        </p:nvSpPr>
        <p:spPr bwMode="auto">
          <a:xfrm>
            <a:off x="214313" y="2149475"/>
            <a:ext cx="44799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Se assumiamo come legge di RCmax(z) </a:t>
            </a:r>
          </a:p>
          <a:p>
            <a:pPr eaLnBrk="1" hangingPunct="1"/>
            <a:r>
              <a:rPr lang="it-IT" altLang="it-IT" sz="2000"/>
              <a:t>una legge lineare:</a:t>
            </a:r>
          </a:p>
        </p:txBody>
      </p:sp>
      <p:sp>
        <p:nvSpPr>
          <p:cNvPr id="60483" name="Rectangle 72">
            <a:extLst>
              <a:ext uri="{FF2B5EF4-FFF2-40B4-BE49-F238E27FC236}">
                <a16:creationId xmlns:a16="http://schemas.microsoft.com/office/drawing/2014/main" id="{E97A6D57-7952-444A-9B90-498A460A76B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0426" name="Object 71">
            <a:extLst>
              <a:ext uri="{FF2B5EF4-FFF2-40B4-BE49-F238E27FC236}">
                <a16:creationId xmlns:a16="http://schemas.microsoft.com/office/drawing/2014/main" id="{9B60DE69-DA66-430C-9C7E-D9E4439A53CF}"/>
              </a:ext>
            </a:extLst>
          </p:cNvPr>
          <p:cNvGraphicFramePr>
            <a:graphicFrameLocks noChangeAspect="1"/>
          </p:cNvGraphicFramePr>
          <p:nvPr/>
        </p:nvGraphicFramePr>
        <p:xfrm>
          <a:off x="285750" y="3398838"/>
          <a:ext cx="3233738" cy="958850"/>
        </p:xfrm>
        <a:graphic>
          <a:graphicData uri="http://schemas.openxmlformats.org/presentationml/2006/ole">
            <mc:AlternateContent xmlns:mc="http://schemas.openxmlformats.org/markup-compatibility/2006">
              <mc:Choice xmlns:v="urn:schemas-microsoft-com:vml" Requires="v">
                <p:oleObj spid="_x0000_s60553" name="Equazione" r:id="rId17" imgW="1638000" imgH="482400" progId="Equation.3">
                  <p:embed/>
                </p:oleObj>
              </mc:Choice>
              <mc:Fallback>
                <p:oleObj name="Equazione" r:id="rId17" imgW="1638000" imgH="482400" progId="Equation.3">
                  <p:embed/>
                  <p:pic>
                    <p:nvPicPr>
                      <p:cNvPr id="0" name="Object 7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750" y="3398838"/>
                        <a:ext cx="323373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84" name="Rectangle 74">
            <a:extLst>
              <a:ext uri="{FF2B5EF4-FFF2-40B4-BE49-F238E27FC236}">
                <a16:creationId xmlns:a16="http://schemas.microsoft.com/office/drawing/2014/main" id="{FA1EC1F6-764D-477E-B4E7-96ADA54D571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0427" name="Object 73">
            <a:extLst>
              <a:ext uri="{FF2B5EF4-FFF2-40B4-BE49-F238E27FC236}">
                <a16:creationId xmlns:a16="http://schemas.microsoft.com/office/drawing/2014/main" id="{651E7B52-6E93-4CE8-8588-144917A06A27}"/>
              </a:ext>
            </a:extLst>
          </p:cNvPr>
          <p:cNvGraphicFramePr>
            <a:graphicFrameLocks noChangeAspect="1"/>
          </p:cNvGraphicFramePr>
          <p:nvPr/>
        </p:nvGraphicFramePr>
        <p:xfrm>
          <a:off x="285750" y="4432300"/>
          <a:ext cx="3357563" cy="782638"/>
        </p:xfrm>
        <a:graphic>
          <a:graphicData uri="http://schemas.openxmlformats.org/presentationml/2006/ole">
            <mc:AlternateContent xmlns:mc="http://schemas.openxmlformats.org/markup-compatibility/2006">
              <mc:Choice xmlns:v="urn:schemas-microsoft-com:vml" Requires="v">
                <p:oleObj spid="_x0000_s60554" name="Equazione" r:id="rId19" imgW="1676160" imgH="393480" progId="Equation.3">
                  <p:embed/>
                </p:oleObj>
              </mc:Choice>
              <mc:Fallback>
                <p:oleObj name="Equazione" r:id="rId19" imgW="1676160" imgH="393480" progId="Equation.3">
                  <p:embed/>
                  <p:pic>
                    <p:nvPicPr>
                      <p:cNvPr id="0" name="Object 7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5750" y="4432300"/>
                        <a:ext cx="3357563" cy="782638"/>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85" name="Segnaposto numero diapositiva 67">
            <a:extLst>
              <a:ext uri="{FF2B5EF4-FFF2-40B4-BE49-F238E27FC236}">
                <a16:creationId xmlns:a16="http://schemas.microsoft.com/office/drawing/2014/main" id="{99044CE4-0644-43DF-A8E7-108F0B977E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387C41B-5213-47F2-B649-09355B82F1ED}" type="slidenum">
              <a:rPr lang="it-IT" altLang="it-IT" sz="1400"/>
              <a:pPr eaLnBrk="1" hangingPunct="1"/>
              <a:t>68</a:t>
            </a:fld>
            <a:endParaRPr lang="it-IT" altLang="it-IT" sz="1400"/>
          </a:p>
        </p:txBody>
      </p:sp>
      <p:sp>
        <p:nvSpPr>
          <p:cNvPr id="60487" name="Rettangolo 69">
            <a:extLst>
              <a:ext uri="{FF2B5EF4-FFF2-40B4-BE49-F238E27FC236}">
                <a16:creationId xmlns:a16="http://schemas.microsoft.com/office/drawing/2014/main" id="{622B0C87-7570-4F8D-A423-15A8BB4EB21F}"/>
              </a:ext>
            </a:extLst>
          </p:cNvPr>
          <p:cNvSpPr>
            <a:spLocks noChangeArrowheads="1"/>
          </p:cNvSpPr>
          <p:nvPr/>
        </p:nvSpPr>
        <p:spPr bwMode="auto">
          <a:xfrm>
            <a:off x="3929063" y="3886200"/>
            <a:ext cx="399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Tempo minimo per arrivare a quota z</a:t>
            </a:r>
          </a:p>
        </p:txBody>
      </p:sp>
      <p:graphicFrame>
        <p:nvGraphicFramePr>
          <p:cNvPr id="60428" name="Object 65">
            <a:extLst>
              <a:ext uri="{FF2B5EF4-FFF2-40B4-BE49-F238E27FC236}">
                <a16:creationId xmlns:a16="http://schemas.microsoft.com/office/drawing/2014/main" id="{0BB66BE6-AD9B-4A5E-91FD-A145EDE81902}"/>
              </a:ext>
            </a:extLst>
          </p:cNvPr>
          <p:cNvGraphicFramePr>
            <a:graphicFrameLocks noChangeAspect="1"/>
          </p:cNvGraphicFramePr>
          <p:nvPr/>
        </p:nvGraphicFramePr>
        <p:xfrm>
          <a:off x="6027738" y="0"/>
          <a:ext cx="3116262" cy="2214563"/>
        </p:xfrm>
        <a:graphic>
          <a:graphicData uri="http://schemas.openxmlformats.org/presentationml/2006/ole">
            <mc:AlternateContent xmlns:mc="http://schemas.openxmlformats.org/markup-compatibility/2006">
              <mc:Choice xmlns:v="urn:schemas-microsoft-com:vml" Requires="v">
                <p:oleObj spid="_x0000_s60555" name="Grafico" r:id="rId21" imgW="4838700" imgH="3438525" progId="Excel.Sheet.8">
                  <p:embed/>
                </p:oleObj>
              </mc:Choice>
              <mc:Fallback>
                <p:oleObj name="Grafico" r:id="rId21" imgW="4838700" imgH="3438525" progId="Excel.Sheet.8">
                  <p:embed/>
                  <p:pic>
                    <p:nvPicPr>
                      <p:cNvPr id="0" name="Object 6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7738" y="0"/>
                        <a:ext cx="3116262" cy="221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88" name="Rettangolo 71">
            <a:extLst>
              <a:ext uri="{FF2B5EF4-FFF2-40B4-BE49-F238E27FC236}">
                <a16:creationId xmlns:a16="http://schemas.microsoft.com/office/drawing/2014/main" id="{80F1764D-15AB-4D3E-B813-BC92E85C86BD}"/>
              </a:ext>
            </a:extLst>
          </p:cNvPr>
          <p:cNvSpPr>
            <a:spLocks noChangeArrowheads="1"/>
          </p:cNvSpPr>
          <p:nvPr/>
        </p:nvSpPr>
        <p:spPr bwMode="auto">
          <a:xfrm>
            <a:off x="4071938" y="4341813"/>
            <a:ext cx="46434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Ad esempio, con i valori di a e b ricavati nell’esempio precedente:</a:t>
            </a:r>
          </a:p>
          <a:p>
            <a:pPr eaLnBrk="1" hangingPunct="1"/>
            <a:r>
              <a:rPr lang="it-IT" altLang="it-IT" sz="2000"/>
              <a:t>a= 13.28 [m/s] e b=-0.001456 [1/s]</a:t>
            </a:r>
          </a:p>
        </p:txBody>
      </p:sp>
      <p:sp>
        <p:nvSpPr>
          <p:cNvPr id="60489" name="Rettangolo 72">
            <a:extLst>
              <a:ext uri="{FF2B5EF4-FFF2-40B4-BE49-F238E27FC236}">
                <a16:creationId xmlns:a16="http://schemas.microsoft.com/office/drawing/2014/main" id="{B655BAD2-5FB2-4AE6-A948-4C804711A8A9}"/>
              </a:ext>
            </a:extLst>
          </p:cNvPr>
          <p:cNvSpPr>
            <a:spLocks noChangeArrowheads="1"/>
          </p:cNvSpPr>
          <p:nvPr/>
        </p:nvSpPr>
        <p:spPr bwMode="auto">
          <a:xfrm>
            <a:off x="0" y="5314950"/>
            <a:ext cx="8193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Il tempo che il velivolo impiega ad arrivare alla quota di crociera di 6000 m è:</a:t>
            </a:r>
          </a:p>
        </p:txBody>
      </p:sp>
      <p:graphicFrame>
        <p:nvGraphicFramePr>
          <p:cNvPr id="60429" name="Object 13">
            <a:extLst>
              <a:ext uri="{FF2B5EF4-FFF2-40B4-BE49-F238E27FC236}">
                <a16:creationId xmlns:a16="http://schemas.microsoft.com/office/drawing/2014/main" id="{9914C281-B4B3-4378-8FD3-D98897C97A05}"/>
              </a:ext>
            </a:extLst>
          </p:cNvPr>
          <p:cNvGraphicFramePr>
            <a:graphicFrameLocks noChangeAspect="1"/>
          </p:cNvGraphicFramePr>
          <p:nvPr/>
        </p:nvGraphicFramePr>
        <p:xfrm>
          <a:off x="142875" y="5773738"/>
          <a:ext cx="8929688" cy="655637"/>
        </p:xfrm>
        <a:graphic>
          <a:graphicData uri="http://schemas.openxmlformats.org/presentationml/2006/ole">
            <mc:AlternateContent xmlns:mc="http://schemas.openxmlformats.org/markup-compatibility/2006">
              <mc:Choice xmlns:v="urn:schemas-microsoft-com:vml" Requires="v">
                <p:oleObj spid="_x0000_s60556" name="Equazione" r:id="rId23" imgW="5321160" imgH="393480" progId="Equation.3">
                  <p:embed/>
                </p:oleObj>
              </mc:Choice>
              <mc:Fallback>
                <p:oleObj name="Equazione" r:id="rId23" imgW="5321160" imgH="393480" progId="Equation.3">
                  <p:embed/>
                  <p:pic>
                    <p:nvPicPr>
                      <p:cNvPr id="0" name="Object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2875" y="5773738"/>
                        <a:ext cx="8929688" cy="655637"/>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90" name="Rettangolo 74">
            <a:extLst>
              <a:ext uri="{FF2B5EF4-FFF2-40B4-BE49-F238E27FC236}">
                <a16:creationId xmlns:a16="http://schemas.microsoft.com/office/drawing/2014/main" id="{2565702F-E241-4A9A-9DD7-BB7F14DC779C}"/>
              </a:ext>
            </a:extLst>
          </p:cNvPr>
          <p:cNvSpPr>
            <a:spLocks noChangeArrowheads="1"/>
          </p:cNvSpPr>
          <p:nvPr/>
        </p:nvSpPr>
        <p:spPr bwMode="auto">
          <a:xfrm>
            <a:off x="71438" y="428625"/>
            <a:ext cx="4359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Se si vuole il tempo minimo bisogna usare il </a:t>
            </a:r>
          </a:p>
          <a:p>
            <a:pPr eaLnBrk="1" hangingPunct="1"/>
            <a:r>
              <a:rPr lang="it-IT" altLang="it-IT" sz="1800"/>
              <a:t>massimo RC ad ogni quota</a:t>
            </a:r>
          </a:p>
        </p:txBody>
      </p:sp>
      <p:sp>
        <p:nvSpPr>
          <p:cNvPr id="60491" name="Rettangolo 75">
            <a:extLst>
              <a:ext uri="{FF2B5EF4-FFF2-40B4-BE49-F238E27FC236}">
                <a16:creationId xmlns:a16="http://schemas.microsoft.com/office/drawing/2014/main" id="{EB4D81AE-6AD4-41AE-BFDC-5A7331F718FB}"/>
              </a:ext>
            </a:extLst>
          </p:cNvPr>
          <p:cNvSpPr>
            <a:spLocks noChangeArrowheads="1"/>
          </p:cNvSpPr>
          <p:nvPr/>
        </p:nvSpPr>
        <p:spPr bwMode="auto">
          <a:xfrm>
            <a:off x="8158163" y="2000250"/>
            <a:ext cx="793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Quota z </a:t>
            </a:r>
          </a:p>
        </p:txBody>
      </p:sp>
      <p:sp>
        <p:nvSpPr>
          <p:cNvPr id="60492" name="Rettangolo 76">
            <a:extLst>
              <a:ext uri="{FF2B5EF4-FFF2-40B4-BE49-F238E27FC236}">
                <a16:creationId xmlns:a16="http://schemas.microsoft.com/office/drawing/2014/main" id="{ACB41C1A-6037-4164-AF50-8A869494D4F6}"/>
              </a:ext>
            </a:extLst>
          </p:cNvPr>
          <p:cNvSpPr>
            <a:spLocks noChangeArrowheads="1"/>
          </p:cNvSpPr>
          <p:nvPr/>
        </p:nvSpPr>
        <p:spPr bwMode="auto">
          <a:xfrm>
            <a:off x="6357938" y="214313"/>
            <a:ext cx="1031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1/Rcmax(z)</a:t>
            </a:r>
          </a:p>
        </p:txBody>
      </p:sp>
      <p:sp>
        <p:nvSpPr>
          <p:cNvPr id="60493" name="Rettangolo 77">
            <a:extLst>
              <a:ext uri="{FF2B5EF4-FFF2-40B4-BE49-F238E27FC236}">
                <a16:creationId xmlns:a16="http://schemas.microsoft.com/office/drawing/2014/main" id="{0368ABB2-7EE5-42FC-BF84-F0E0D85C875B}"/>
              </a:ext>
            </a:extLst>
          </p:cNvPr>
          <p:cNvSpPr>
            <a:spLocks noChangeArrowheads="1"/>
          </p:cNvSpPr>
          <p:nvPr/>
        </p:nvSpPr>
        <p:spPr bwMode="auto">
          <a:xfrm>
            <a:off x="4643438" y="1714500"/>
            <a:ext cx="265112"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z</a:t>
            </a:r>
          </a:p>
        </p:txBody>
      </p:sp>
      <p:cxnSp>
        <p:nvCxnSpPr>
          <p:cNvPr id="80" name="Connettore 1 79">
            <a:extLst>
              <a:ext uri="{FF2B5EF4-FFF2-40B4-BE49-F238E27FC236}">
                <a16:creationId xmlns:a16="http://schemas.microsoft.com/office/drawing/2014/main" id="{D7D88AF2-13DC-483F-8990-828A6F82E00D}"/>
              </a:ext>
            </a:extLst>
          </p:cNvPr>
          <p:cNvCxnSpPr>
            <a:stCxn id="60493" idx="2"/>
          </p:cNvCxnSpPr>
          <p:nvPr/>
        </p:nvCxnSpPr>
        <p:spPr>
          <a:xfrm rot="16200000" flipH="1">
            <a:off x="4827588" y="1970087"/>
            <a:ext cx="1549400" cy="1654175"/>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60495" name="Rettangolo 80">
            <a:extLst>
              <a:ext uri="{FF2B5EF4-FFF2-40B4-BE49-F238E27FC236}">
                <a16:creationId xmlns:a16="http://schemas.microsoft.com/office/drawing/2014/main" id="{09CF3250-9FE3-4959-92E9-F2464EE72B6F}"/>
              </a:ext>
            </a:extLst>
          </p:cNvPr>
          <p:cNvSpPr>
            <a:spLocks noChangeArrowheads="1"/>
          </p:cNvSpPr>
          <p:nvPr/>
        </p:nvSpPr>
        <p:spPr bwMode="auto">
          <a:xfrm>
            <a:off x="6643688" y="2428875"/>
            <a:ext cx="164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u="sng"/>
              <a:t>Legge lineare </a:t>
            </a:r>
          </a:p>
        </p:txBody>
      </p:sp>
      <p:cxnSp>
        <p:nvCxnSpPr>
          <p:cNvPr id="83" name="Connettore 2 82">
            <a:extLst>
              <a:ext uri="{FF2B5EF4-FFF2-40B4-BE49-F238E27FC236}">
                <a16:creationId xmlns:a16="http://schemas.microsoft.com/office/drawing/2014/main" id="{43A970A5-D830-4632-B30F-8E38DB11D1E9}"/>
              </a:ext>
            </a:extLst>
          </p:cNvPr>
          <p:cNvCxnSpPr/>
          <p:nvPr/>
        </p:nvCxnSpPr>
        <p:spPr>
          <a:xfrm rot="10800000" flipV="1">
            <a:off x="5857875" y="2786063"/>
            <a:ext cx="785813" cy="142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Segnaposto piè di pagina 4">
            <a:extLst>
              <a:ext uri="{FF2B5EF4-FFF2-40B4-BE49-F238E27FC236}">
                <a16:creationId xmlns:a16="http://schemas.microsoft.com/office/drawing/2014/main" id="{4F9C5B08-6F3D-4EF6-B6F1-2C8F060D072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Rectangle 2">
            <a:extLst>
              <a:ext uri="{FF2B5EF4-FFF2-40B4-BE49-F238E27FC236}">
                <a16:creationId xmlns:a16="http://schemas.microsoft.com/office/drawing/2014/main" id="{25851A89-91B6-4816-8782-722BC658CFAD}"/>
              </a:ext>
            </a:extLst>
          </p:cNvPr>
          <p:cNvSpPr>
            <a:spLocks noGrp="1" noChangeArrowheads="1"/>
          </p:cNvSpPr>
          <p:nvPr>
            <p:ph type="ctrTitle"/>
          </p:nvPr>
        </p:nvSpPr>
        <p:spPr>
          <a:xfrm>
            <a:off x="0" y="0"/>
            <a:ext cx="4787900" cy="457200"/>
          </a:xfrm>
        </p:spPr>
        <p:txBody>
          <a:bodyPr/>
          <a:lstStyle/>
          <a:p>
            <a:pPr eaLnBrk="1" hangingPunct="1"/>
            <a:r>
              <a:rPr lang="it-IT" altLang="it-IT" sz="2400" b="1" dirty="0"/>
              <a:t>VOLO LIBRATO</a:t>
            </a:r>
          </a:p>
        </p:txBody>
      </p:sp>
      <p:sp>
        <p:nvSpPr>
          <p:cNvPr id="61448" name="Rectangle 3">
            <a:extLst>
              <a:ext uri="{FF2B5EF4-FFF2-40B4-BE49-F238E27FC236}">
                <a16:creationId xmlns:a16="http://schemas.microsoft.com/office/drawing/2014/main" id="{8A22B2AE-A78B-4EFC-B8E5-D44F7C2D4CFB}"/>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49" name="Rectangle 4">
            <a:extLst>
              <a:ext uri="{FF2B5EF4-FFF2-40B4-BE49-F238E27FC236}">
                <a16:creationId xmlns:a16="http://schemas.microsoft.com/office/drawing/2014/main" id="{DB9454BE-81F0-4680-A587-A34A7172C4E8}"/>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0" name="Rectangle 5">
            <a:extLst>
              <a:ext uri="{FF2B5EF4-FFF2-40B4-BE49-F238E27FC236}">
                <a16:creationId xmlns:a16="http://schemas.microsoft.com/office/drawing/2014/main" id="{B8BBE411-98D4-4A19-BC39-907D748C167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1" name="Rectangle 6">
            <a:extLst>
              <a:ext uri="{FF2B5EF4-FFF2-40B4-BE49-F238E27FC236}">
                <a16:creationId xmlns:a16="http://schemas.microsoft.com/office/drawing/2014/main" id="{44A9BC78-64C9-4DE0-BA74-01342EE9F3E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2" name="Rectangle 7">
            <a:extLst>
              <a:ext uri="{FF2B5EF4-FFF2-40B4-BE49-F238E27FC236}">
                <a16:creationId xmlns:a16="http://schemas.microsoft.com/office/drawing/2014/main" id="{DBEAC8B8-CE4B-47EA-9C9E-8EA8B886B86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3" name="Rectangle 9">
            <a:extLst>
              <a:ext uri="{FF2B5EF4-FFF2-40B4-BE49-F238E27FC236}">
                <a16:creationId xmlns:a16="http://schemas.microsoft.com/office/drawing/2014/main" id="{D45960EB-A81F-4D87-99A9-DC24D574402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4" name="Rectangle 10">
            <a:extLst>
              <a:ext uri="{FF2B5EF4-FFF2-40B4-BE49-F238E27FC236}">
                <a16:creationId xmlns:a16="http://schemas.microsoft.com/office/drawing/2014/main" id="{51EFD4AF-3A46-4B75-B74D-B2C1F2B2A89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5" name="Rectangle 11">
            <a:extLst>
              <a:ext uri="{FF2B5EF4-FFF2-40B4-BE49-F238E27FC236}">
                <a16:creationId xmlns:a16="http://schemas.microsoft.com/office/drawing/2014/main" id="{A2BA9E4D-825F-4235-9287-D33C642C45E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6" name="Rectangle 12">
            <a:extLst>
              <a:ext uri="{FF2B5EF4-FFF2-40B4-BE49-F238E27FC236}">
                <a16:creationId xmlns:a16="http://schemas.microsoft.com/office/drawing/2014/main" id="{E6F7C03F-E951-4D26-9771-5D4EEAF9092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7" name="Rectangle 13">
            <a:extLst>
              <a:ext uri="{FF2B5EF4-FFF2-40B4-BE49-F238E27FC236}">
                <a16:creationId xmlns:a16="http://schemas.microsoft.com/office/drawing/2014/main" id="{D11B266B-34E9-463E-9667-B0994C37D4CF}"/>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8" name="Rectangle 14">
            <a:extLst>
              <a:ext uri="{FF2B5EF4-FFF2-40B4-BE49-F238E27FC236}">
                <a16:creationId xmlns:a16="http://schemas.microsoft.com/office/drawing/2014/main" id="{9E871283-9F5F-45B7-9034-616CFF662237}"/>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9" name="Rectangle 15">
            <a:extLst>
              <a:ext uri="{FF2B5EF4-FFF2-40B4-BE49-F238E27FC236}">
                <a16:creationId xmlns:a16="http://schemas.microsoft.com/office/drawing/2014/main" id="{E6432CCB-B958-4CB0-B91A-EDB7CBF057F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0" name="Rectangle 16">
            <a:extLst>
              <a:ext uri="{FF2B5EF4-FFF2-40B4-BE49-F238E27FC236}">
                <a16:creationId xmlns:a16="http://schemas.microsoft.com/office/drawing/2014/main" id="{535B76FD-82F5-4CDF-A3B7-6C18C17EB87A}"/>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1" name="Rectangle 17">
            <a:extLst>
              <a:ext uri="{FF2B5EF4-FFF2-40B4-BE49-F238E27FC236}">
                <a16:creationId xmlns:a16="http://schemas.microsoft.com/office/drawing/2014/main" id="{7D6478E2-8B20-4C7D-8062-FC4A500B172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2" name="Rectangle 18">
            <a:extLst>
              <a:ext uri="{FF2B5EF4-FFF2-40B4-BE49-F238E27FC236}">
                <a16:creationId xmlns:a16="http://schemas.microsoft.com/office/drawing/2014/main" id="{667BE65B-74DD-4718-AB3F-64390AC87BA4}"/>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3" name="Rectangle 19">
            <a:extLst>
              <a:ext uri="{FF2B5EF4-FFF2-40B4-BE49-F238E27FC236}">
                <a16:creationId xmlns:a16="http://schemas.microsoft.com/office/drawing/2014/main" id="{68B3E443-E1D9-4F48-84C6-881075BF392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4" name="Rectangle 20">
            <a:extLst>
              <a:ext uri="{FF2B5EF4-FFF2-40B4-BE49-F238E27FC236}">
                <a16:creationId xmlns:a16="http://schemas.microsoft.com/office/drawing/2014/main" id="{020828B1-1264-4C13-B576-239C3E50E00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5" name="Rectangle 21">
            <a:extLst>
              <a:ext uri="{FF2B5EF4-FFF2-40B4-BE49-F238E27FC236}">
                <a16:creationId xmlns:a16="http://schemas.microsoft.com/office/drawing/2014/main" id="{9C5F699A-E06B-40D4-A308-D78E3CDCC8F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6" name="Rectangle 22">
            <a:extLst>
              <a:ext uri="{FF2B5EF4-FFF2-40B4-BE49-F238E27FC236}">
                <a16:creationId xmlns:a16="http://schemas.microsoft.com/office/drawing/2014/main" id="{1B6240D5-19D3-4C99-B422-C2F072DE7AC6}"/>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7" name="Rectangle 23">
            <a:extLst>
              <a:ext uri="{FF2B5EF4-FFF2-40B4-BE49-F238E27FC236}">
                <a16:creationId xmlns:a16="http://schemas.microsoft.com/office/drawing/2014/main" id="{DF49AA53-BCF1-42F9-B454-64270E247CB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8" name="Rectangle 24">
            <a:extLst>
              <a:ext uri="{FF2B5EF4-FFF2-40B4-BE49-F238E27FC236}">
                <a16:creationId xmlns:a16="http://schemas.microsoft.com/office/drawing/2014/main" id="{23511213-42A0-4A1A-B2C0-951575B8913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9" name="Rectangle 25">
            <a:extLst>
              <a:ext uri="{FF2B5EF4-FFF2-40B4-BE49-F238E27FC236}">
                <a16:creationId xmlns:a16="http://schemas.microsoft.com/office/drawing/2014/main" id="{85F874CD-761A-450A-AB2E-08D6162E5E56}"/>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70" name="Rectangle 26">
            <a:extLst>
              <a:ext uri="{FF2B5EF4-FFF2-40B4-BE49-F238E27FC236}">
                <a16:creationId xmlns:a16="http://schemas.microsoft.com/office/drawing/2014/main" id="{CB37157B-FD3F-4C8A-A671-6BEEB551EB91}"/>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71" name="Rectangle 37">
            <a:extLst>
              <a:ext uri="{FF2B5EF4-FFF2-40B4-BE49-F238E27FC236}">
                <a16:creationId xmlns:a16="http://schemas.microsoft.com/office/drawing/2014/main" id="{96006812-DB34-4676-B29B-732913BC224F}"/>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1442" name="Object 36">
            <a:extLst>
              <a:ext uri="{FF2B5EF4-FFF2-40B4-BE49-F238E27FC236}">
                <a16:creationId xmlns:a16="http://schemas.microsoft.com/office/drawing/2014/main" id="{1D54601F-01BC-4695-B61E-CCD9DE628AD8}"/>
              </a:ext>
            </a:extLst>
          </p:cNvPr>
          <p:cNvGraphicFramePr>
            <a:graphicFrameLocks noChangeAspect="1"/>
          </p:cNvGraphicFramePr>
          <p:nvPr/>
        </p:nvGraphicFramePr>
        <p:xfrm>
          <a:off x="611188" y="692150"/>
          <a:ext cx="1728787" cy="411163"/>
        </p:xfrm>
        <a:graphic>
          <a:graphicData uri="http://schemas.openxmlformats.org/presentationml/2006/ole">
            <mc:AlternateContent xmlns:mc="http://schemas.openxmlformats.org/markup-compatibility/2006">
              <mc:Choice xmlns:v="urn:schemas-microsoft-com:vml" Requires="v">
                <p:oleObj spid="_x0000_s61500" name="Equation" r:id="rId3" imgW="761669" imgH="177723" progId="Equation.3">
                  <p:embed/>
                </p:oleObj>
              </mc:Choice>
              <mc:Fallback>
                <p:oleObj name="Equation" r:id="rId3" imgW="761669" imgH="17772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692150"/>
                        <a:ext cx="1728787"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72" name="Rectangle 39">
            <a:extLst>
              <a:ext uri="{FF2B5EF4-FFF2-40B4-BE49-F238E27FC236}">
                <a16:creationId xmlns:a16="http://schemas.microsoft.com/office/drawing/2014/main" id="{FF6FFFB1-9D01-4ED3-AB78-0275B16F73FF}"/>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1443" name="Object 38">
            <a:extLst>
              <a:ext uri="{FF2B5EF4-FFF2-40B4-BE49-F238E27FC236}">
                <a16:creationId xmlns:a16="http://schemas.microsoft.com/office/drawing/2014/main" id="{1D73F958-1611-48AE-8BFA-9FFBDD4A0EE2}"/>
              </a:ext>
            </a:extLst>
          </p:cNvPr>
          <p:cNvGraphicFramePr>
            <a:graphicFrameLocks noChangeAspect="1"/>
          </p:cNvGraphicFramePr>
          <p:nvPr/>
        </p:nvGraphicFramePr>
        <p:xfrm>
          <a:off x="611188" y="1125538"/>
          <a:ext cx="1728787" cy="406400"/>
        </p:xfrm>
        <a:graphic>
          <a:graphicData uri="http://schemas.openxmlformats.org/presentationml/2006/ole">
            <mc:AlternateContent xmlns:mc="http://schemas.openxmlformats.org/markup-compatibility/2006">
              <mc:Choice xmlns:v="urn:schemas-microsoft-com:vml" Requires="v">
                <p:oleObj spid="_x0000_s61501" name="Equation" r:id="rId5" imgW="774028" imgH="177646" progId="Equation.3">
                  <p:embed/>
                </p:oleObj>
              </mc:Choice>
              <mc:Fallback>
                <p:oleObj name="Equation" r:id="rId5" imgW="774028" imgH="177646" progId="Equation.3">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125538"/>
                        <a:ext cx="1728787"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73" name="Picture 40" descr="vololibrato1">
            <a:extLst>
              <a:ext uri="{FF2B5EF4-FFF2-40B4-BE49-F238E27FC236}">
                <a16:creationId xmlns:a16="http://schemas.microsoft.com/office/drawing/2014/main" id="{5274592C-0762-4413-90F5-8ABA9062FB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800" y="260350"/>
            <a:ext cx="38481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4" name="Rectangle 42">
            <a:extLst>
              <a:ext uri="{FF2B5EF4-FFF2-40B4-BE49-F238E27FC236}">
                <a16:creationId xmlns:a16="http://schemas.microsoft.com/office/drawing/2014/main" id="{A5595394-5E96-4587-80E7-EB42C93E00C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1444" name="Object 41">
            <a:extLst>
              <a:ext uri="{FF2B5EF4-FFF2-40B4-BE49-F238E27FC236}">
                <a16:creationId xmlns:a16="http://schemas.microsoft.com/office/drawing/2014/main" id="{06B32067-1814-4B37-B772-E7F5F87FACB9}"/>
              </a:ext>
            </a:extLst>
          </p:cNvPr>
          <p:cNvGraphicFramePr>
            <a:graphicFrameLocks noChangeAspect="1"/>
          </p:cNvGraphicFramePr>
          <p:nvPr/>
        </p:nvGraphicFramePr>
        <p:xfrm>
          <a:off x="395288" y="1989138"/>
          <a:ext cx="1331912" cy="758825"/>
        </p:xfrm>
        <a:graphic>
          <a:graphicData uri="http://schemas.openxmlformats.org/presentationml/2006/ole">
            <mc:AlternateContent xmlns:mc="http://schemas.openxmlformats.org/markup-compatibility/2006">
              <mc:Choice xmlns:v="urn:schemas-microsoft-com:vml" Requires="v">
                <p:oleObj spid="_x0000_s61502" name="Equation" r:id="rId8" imgW="685800" imgH="393700" progId="Equation.3">
                  <p:embed/>
                </p:oleObj>
              </mc:Choice>
              <mc:Fallback>
                <p:oleObj name="Equation" r:id="rId8" imgW="685800" imgH="393700" progId="Equation.3">
                  <p:embed/>
                  <p:pic>
                    <p:nvPicPr>
                      <p:cNvPr id="0"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1989138"/>
                        <a:ext cx="1331912"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75" name="Rectangle 44">
            <a:extLst>
              <a:ext uri="{FF2B5EF4-FFF2-40B4-BE49-F238E27FC236}">
                <a16:creationId xmlns:a16="http://schemas.microsoft.com/office/drawing/2014/main" id="{F9284A1E-27F0-4B00-B055-6B0FB14A094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1445" name="Object 43">
            <a:extLst>
              <a:ext uri="{FF2B5EF4-FFF2-40B4-BE49-F238E27FC236}">
                <a16:creationId xmlns:a16="http://schemas.microsoft.com/office/drawing/2014/main" id="{82373C30-07D6-43BE-9044-DCBC25394BF9}"/>
              </a:ext>
            </a:extLst>
          </p:cNvPr>
          <p:cNvGraphicFramePr>
            <a:graphicFrameLocks noChangeAspect="1"/>
          </p:cNvGraphicFramePr>
          <p:nvPr/>
        </p:nvGraphicFramePr>
        <p:xfrm>
          <a:off x="323850" y="3071813"/>
          <a:ext cx="1763713" cy="795337"/>
        </p:xfrm>
        <a:graphic>
          <a:graphicData uri="http://schemas.openxmlformats.org/presentationml/2006/ole">
            <mc:AlternateContent xmlns:mc="http://schemas.openxmlformats.org/markup-compatibility/2006">
              <mc:Choice xmlns:v="urn:schemas-microsoft-com:vml" Requires="v">
                <p:oleObj spid="_x0000_s61503" name="Equation" r:id="rId10" imgW="863225" imgH="393529" progId="Equation.3">
                  <p:embed/>
                </p:oleObj>
              </mc:Choice>
              <mc:Fallback>
                <p:oleObj name="Equation" r:id="rId10" imgW="863225" imgH="393529" progId="Equation.3">
                  <p:embed/>
                  <p:pic>
                    <p:nvPicPr>
                      <p:cNvPr id="0" name="Object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850" y="3071813"/>
                        <a:ext cx="1763713" cy="79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76" name="Rectangle 46">
            <a:extLst>
              <a:ext uri="{FF2B5EF4-FFF2-40B4-BE49-F238E27FC236}">
                <a16:creationId xmlns:a16="http://schemas.microsoft.com/office/drawing/2014/main" id="{661CCDB4-2B33-4BED-9968-9C3F6F80B5F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1446" name="Object 45">
            <a:extLst>
              <a:ext uri="{FF2B5EF4-FFF2-40B4-BE49-F238E27FC236}">
                <a16:creationId xmlns:a16="http://schemas.microsoft.com/office/drawing/2014/main" id="{27AE511A-B0E9-4AED-BCF7-A3343C96327D}"/>
              </a:ext>
            </a:extLst>
          </p:cNvPr>
          <p:cNvGraphicFramePr>
            <a:graphicFrameLocks noChangeAspect="1"/>
          </p:cNvGraphicFramePr>
          <p:nvPr/>
        </p:nvGraphicFramePr>
        <p:xfrm>
          <a:off x="250825" y="4076700"/>
          <a:ext cx="2663825" cy="887413"/>
        </p:xfrm>
        <a:graphic>
          <a:graphicData uri="http://schemas.openxmlformats.org/presentationml/2006/ole">
            <mc:AlternateContent xmlns:mc="http://schemas.openxmlformats.org/markup-compatibility/2006">
              <mc:Choice xmlns:v="urn:schemas-microsoft-com:vml" Requires="v">
                <p:oleObj spid="_x0000_s61504" name="Equation" r:id="rId12" imgW="1282700" imgH="431800" progId="Equation.3">
                  <p:embed/>
                </p:oleObj>
              </mc:Choice>
              <mc:Fallback>
                <p:oleObj name="Equation" r:id="rId12" imgW="1282700" imgH="431800" progId="Equation.3">
                  <p:embed/>
                  <p:pic>
                    <p:nvPicPr>
                      <p:cNvPr id="0" name="Object 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825" y="4076700"/>
                        <a:ext cx="2663825"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77" name="Picture 47" descr="vololibrato2">
            <a:extLst>
              <a:ext uri="{FF2B5EF4-FFF2-40B4-BE49-F238E27FC236}">
                <a16:creationId xmlns:a16="http://schemas.microsoft.com/office/drawing/2014/main" id="{FBEDAB13-959E-420B-8316-16AD0CF68F3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213" y="3714750"/>
            <a:ext cx="63007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8" name="Segnaposto numero diapositiva 37">
            <a:extLst>
              <a:ext uri="{FF2B5EF4-FFF2-40B4-BE49-F238E27FC236}">
                <a16:creationId xmlns:a16="http://schemas.microsoft.com/office/drawing/2014/main" id="{D6F564E7-1B4D-471B-B57A-965C71B8EA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B06A4E7-2D25-4D20-B90F-570463083B73}" type="slidenum">
              <a:rPr lang="it-IT" altLang="it-IT" sz="1400"/>
              <a:pPr eaLnBrk="1" hangingPunct="1"/>
              <a:t>69</a:t>
            </a:fld>
            <a:endParaRPr lang="it-IT" altLang="it-IT" sz="1400"/>
          </a:p>
        </p:txBody>
      </p:sp>
      <p:sp>
        <p:nvSpPr>
          <p:cNvPr id="40" name="Segnaposto piè di pagina 4">
            <a:extLst>
              <a:ext uri="{FF2B5EF4-FFF2-40B4-BE49-F238E27FC236}">
                <a16:creationId xmlns:a16="http://schemas.microsoft.com/office/drawing/2014/main" id="{8F7E7AB4-CABD-4926-8DE7-8D373D1DD49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2">
            <a:extLst>
              <a:ext uri="{FF2B5EF4-FFF2-40B4-BE49-F238E27FC236}">
                <a16:creationId xmlns:a16="http://schemas.microsoft.com/office/drawing/2014/main" id="{C611B963-C55D-4350-84DF-74CDCEE7A827}"/>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4104" name="Rectangle 3">
            <a:extLst>
              <a:ext uri="{FF2B5EF4-FFF2-40B4-BE49-F238E27FC236}">
                <a16:creationId xmlns:a16="http://schemas.microsoft.com/office/drawing/2014/main" id="{445D3343-1FB6-4277-8F85-7C840803D146}"/>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5" name="Rectangle 4">
            <a:extLst>
              <a:ext uri="{FF2B5EF4-FFF2-40B4-BE49-F238E27FC236}">
                <a16:creationId xmlns:a16="http://schemas.microsoft.com/office/drawing/2014/main" id="{0CC4A836-C58B-4D91-992D-F06A07FD69CC}"/>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6" name="Rectangle 6">
            <a:extLst>
              <a:ext uri="{FF2B5EF4-FFF2-40B4-BE49-F238E27FC236}">
                <a16:creationId xmlns:a16="http://schemas.microsoft.com/office/drawing/2014/main" id="{4ECB9749-F99D-4754-9966-8D4F165E4F07}"/>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7" name="Rectangle 7">
            <a:extLst>
              <a:ext uri="{FF2B5EF4-FFF2-40B4-BE49-F238E27FC236}">
                <a16:creationId xmlns:a16="http://schemas.microsoft.com/office/drawing/2014/main" id="{60399ABF-9613-4A99-B4F7-FE948C58A60D}"/>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8" name="Rectangle 8">
            <a:extLst>
              <a:ext uri="{FF2B5EF4-FFF2-40B4-BE49-F238E27FC236}">
                <a16:creationId xmlns:a16="http://schemas.microsoft.com/office/drawing/2014/main" id="{C71BBFC3-A83D-45A8-ADA0-DDCA09FE231D}"/>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9" name="Rectangle 9">
            <a:extLst>
              <a:ext uri="{FF2B5EF4-FFF2-40B4-BE49-F238E27FC236}">
                <a16:creationId xmlns:a16="http://schemas.microsoft.com/office/drawing/2014/main" id="{6C81C75E-E02C-4379-98A3-FDC4D2BEDCAF}"/>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10" name="Rectangle 10">
            <a:extLst>
              <a:ext uri="{FF2B5EF4-FFF2-40B4-BE49-F238E27FC236}">
                <a16:creationId xmlns:a16="http://schemas.microsoft.com/office/drawing/2014/main" id="{E2AB4933-098D-4326-B9D7-5EE8F8CFD89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11" name="Rectangle 11">
            <a:extLst>
              <a:ext uri="{FF2B5EF4-FFF2-40B4-BE49-F238E27FC236}">
                <a16:creationId xmlns:a16="http://schemas.microsoft.com/office/drawing/2014/main" id="{F56D7E3D-7C33-4041-91E7-2CB2DC96DDA2}"/>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12" name="Rectangle 12">
            <a:extLst>
              <a:ext uri="{FF2B5EF4-FFF2-40B4-BE49-F238E27FC236}">
                <a16:creationId xmlns:a16="http://schemas.microsoft.com/office/drawing/2014/main" id="{F118338C-EB81-4FF0-80C2-F58F68BCAA6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13" name="Rectangle 13">
            <a:extLst>
              <a:ext uri="{FF2B5EF4-FFF2-40B4-BE49-F238E27FC236}">
                <a16:creationId xmlns:a16="http://schemas.microsoft.com/office/drawing/2014/main" id="{AFE8EC22-04FD-4A13-8B37-FA7125696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14" name="Rectangle 16">
            <a:extLst>
              <a:ext uri="{FF2B5EF4-FFF2-40B4-BE49-F238E27FC236}">
                <a16:creationId xmlns:a16="http://schemas.microsoft.com/office/drawing/2014/main" id="{ED772F2B-6779-40E4-B814-93680B6C92B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098" name="Object 15">
            <a:extLst>
              <a:ext uri="{FF2B5EF4-FFF2-40B4-BE49-F238E27FC236}">
                <a16:creationId xmlns:a16="http://schemas.microsoft.com/office/drawing/2014/main" id="{C6EE0FBF-67B4-4D77-88CD-D1A8B24865CE}"/>
              </a:ext>
            </a:extLst>
          </p:cNvPr>
          <p:cNvGraphicFramePr>
            <a:graphicFrameLocks noChangeAspect="1"/>
          </p:cNvGraphicFramePr>
          <p:nvPr/>
        </p:nvGraphicFramePr>
        <p:xfrm>
          <a:off x="0" y="428625"/>
          <a:ext cx="2551113" cy="639763"/>
        </p:xfrm>
        <a:graphic>
          <a:graphicData uri="http://schemas.openxmlformats.org/presentationml/2006/ole">
            <mc:AlternateContent xmlns:mc="http://schemas.openxmlformats.org/markup-compatibility/2006">
              <mc:Choice xmlns:v="urn:schemas-microsoft-com:vml" Requires="v">
                <p:oleObj spid="_x0000_s4146" name="Equazione" r:id="rId3" imgW="1562040" imgH="393480" progId="Equation.3">
                  <p:embed/>
                </p:oleObj>
              </mc:Choice>
              <mc:Fallback>
                <p:oleObj name="Equazione" r:id="rId3" imgW="1562040" imgH="39348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8625"/>
                        <a:ext cx="2551113"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5" name="Text Box 19">
            <a:extLst>
              <a:ext uri="{FF2B5EF4-FFF2-40B4-BE49-F238E27FC236}">
                <a16:creationId xmlns:a16="http://schemas.microsoft.com/office/drawing/2014/main" id="{972C130F-D786-4874-A676-5292794B4CD4}"/>
              </a:ext>
            </a:extLst>
          </p:cNvPr>
          <p:cNvSpPr txBox="1">
            <a:spLocks noChangeArrowheads="1"/>
          </p:cNvSpPr>
          <p:nvPr/>
        </p:nvSpPr>
        <p:spPr bwMode="auto">
          <a:xfrm>
            <a:off x="214313" y="1100138"/>
            <a:ext cx="528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u="sng"/>
              <a:t>Odografo volo in salita (per data quota assegnata)</a:t>
            </a:r>
          </a:p>
        </p:txBody>
      </p:sp>
      <p:pic>
        <p:nvPicPr>
          <p:cNvPr id="4116" name="Picture 20" descr="6">
            <a:extLst>
              <a:ext uri="{FF2B5EF4-FFF2-40B4-BE49-F238E27FC236}">
                <a16:creationId xmlns:a16="http://schemas.microsoft.com/office/drawing/2014/main" id="{D172B42D-B147-4FF3-BEB6-C8DE3F3EFC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 y="2571750"/>
            <a:ext cx="795655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7" name="Picture 21" descr="6">
            <a:extLst>
              <a:ext uri="{FF2B5EF4-FFF2-40B4-BE49-F238E27FC236}">
                <a16:creationId xmlns:a16="http://schemas.microsoft.com/office/drawing/2014/main" id="{1A0AE92F-524A-4D87-99F0-0944B8086B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5825" y="0"/>
            <a:ext cx="317817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8" name="Segnaposto numero diapositiva 17">
            <a:extLst>
              <a:ext uri="{FF2B5EF4-FFF2-40B4-BE49-F238E27FC236}">
                <a16:creationId xmlns:a16="http://schemas.microsoft.com/office/drawing/2014/main" id="{C8D4BFEA-62B7-4F51-8E41-D560A0EAF2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491A5F0-1A6D-4EA1-BA8E-644A8FBB5352}" type="slidenum">
              <a:rPr lang="it-IT" altLang="it-IT" sz="1400"/>
              <a:pPr eaLnBrk="1" hangingPunct="1"/>
              <a:t>7</a:t>
            </a:fld>
            <a:endParaRPr lang="it-IT" altLang="it-IT" sz="1400"/>
          </a:p>
        </p:txBody>
      </p:sp>
      <p:sp>
        <p:nvSpPr>
          <p:cNvPr id="4120" name="Text Box 19">
            <a:extLst>
              <a:ext uri="{FF2B5EF4-FFF2-40B4-BE49-F238E27FC236}">
                <a16:creationId xmlns:a16="http://schemas.microsoft.com/office/drawing/2014/main" id="{7DAF8A0F-6026-4F0F-A4CB-F2899E84E389}"/>
              </a:ext>
            </a:extLst>
          </p:cNvPr>
          <p:cNvSpPr txBox="1">
            <a:spLocks noChangeArrowheads="1"/>
          </p:cNvSpPr>
          <p:nvPr/>
        </p:nvSpPr>
        <p:spPr bwMode="auto">
          <a:xfrm>
            <a:off x="2503488" y="5988050"/>
            <a:ext cx="20685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it-IT" altLang="it-IT" sz="1600"/>
              <a:t>Vx </a:t>
            </a:r>
          </a:p>
          <a:p>
            <a:pPr algn="ctr" eaLnBrk="1" hangingPunct="1"/>
            <a:r>
              <a:rPr lang="it-IT" altLang="it-IT" sz="1600"/>
              <a:t>velocità di salita ripida</a:t>
            </a:r>
          </a:p>
        </p:txBody>
      </p:sp>
      <p:sp>
        <p:nvSpPr>
          <p:cNvPr id="4121" name="Text Box 19">
            <a:extLst>
              <a:ext uri="{FF2B5EF4-FFF2-40B4-BE49-F238E27FC236}">
                <a16:creationId xmlns:a16="http://schemas.microsoft.com/office/drawing/2014/main" id="{4FD1FF91-C110-44C3-97D2-5E59CE39CFBE}"/>
              </a:ext>
            </a:extLst>
          </p:cNvPr>
          <p:cNvSpPr txBox="1">
            <a:spLocks noChangeArrowheads="1"/>
          </p:cNvSpPr>
          <p:nvPr/>
        </p:nvSpPr>
        <p:spPr bwMode="auto">
          <a:xfrm>
            <a:off x="4627563" y="5988050"/>
            <a:ext cx="215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it-IT" altLang="it-IT" sz="1600"/>
              <a:t>Vy </a:t>
            </a:r>
          </a:p>
          <a:p>
            <a:pPr algn="ctr" eaLnBrk="1" hangingPunct="1"/>
            <a:r>
              <a:rPr lang="it-IT" altLang="it-IT" sz="1600"/>
              <a:t>velocità di salita rapida</a:t>
            </a:r>
          </a:p>
        </p:txBody>
      </p:sp>
      <p:cxnSp>
        <p:nvCxnSpPr>
          <p:cNvPr id="23" name="Connettore 2 22">
            <a:extLst>
              <a:ext uri="{FF2B5EF4-FFF2-40B4-BE49-F238E27FC236}">
                <a16:creationId xmlns:a16="http://schemas.microsoft.com/office/drawing/2014/main" id="{D391C986-958A-4770-AA6E-40B7C8E1AFD2}"/>
              </a:ext>
            </a:extLst>
          </p:cNvPr>
          <p:cNvCxnSpPr/>
          <p:nvPr/>
        </p:nvCxnSpPr>
        <p:spPr>
          <a:xfrm rot="5400000" flipH="1" flipV="1">
            <a:off x="3750469" y="6036469"/>
            <a:ext cx="214313" cy="14287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ttore 2 23">
            <a:extLst>
              <a:ext uri="{FF2B5EF4-FFF2-40B4-BE49-F238E27FC236}">
                <a16:creationId xmlns:a16="http://schemas.microsoft.com/office/drawing/2014/main" id="{B2ABB0BD-3BBA-4DF5-9F17-6FC646F124C6}"/>
              </a:ext>
            </a:extLst>
          </p:cNvPr>
          <p:cNvCxnSpPr/>
          <p:nvPr/>
        </p:nvCxnSpPr>
        <p:spPr>
          <a:xfrm rot="16200000" flipV="1">
            <a:off x="5072063" y="6072187"/>
            <a:ext cx="285750" cy="14287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4124" name="Text Box 19">
            <a:extLst>
              <a:ext uri="{FF2B5EF4-FFF2-40B4-BE49-F238E27FC236}">
                <a16:creationId xmlns:a16="http://schemas.microsoft.com/office/drawing/2014/main" id="{12715748-BB4C-412F-936C-B077F6636CBB}"/>
              </a:ext>
            </a:extLst>
          </p:cNvPr>
          <p:cNvSpPr txBox="1">
            <a:spLocks noChangeArrowheads="1"/>
          </p:cNvSpPr>
          <p:nvPr/>
        </p:nvSpPr>
        <p:spPr bwMode="auto">
          <a:xfrm>
            <a:off x="142875" y="1462088"/>
            <a:ext cx="58578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Si individuano, per data quota, dalla curva odografa la velocità che massimizza il rateo di salita RC ,detta anche Vy nei manuali di volo e velocità di salita rapida, </a:t>
            </a:r>
            <a:r>
              <a:rPr lang="it-IT" altLang="it-IT" sz="1600" i="1"/>
              <a:t>fastest climb speed,</a:t>
            </a:r>
            <a:r>
              <a:rPr lang="it-IT" altLang="it-IT" sz="1600"/>
              <a:t> e la velocità che massimizza l’angolo di salita (detta velocità di salita ripida “steepest climb” in inglese, ed indicata solitamente con Vx nei manuali di volo).</a:t>
            </a:r>
          </a:p>
        </p:txBody>
      </p:sp>
      <p:sp>
        <p:nvSpPr>
          <p:cNvPr id="4125" name="Rettangolo 26">
            <a:extLst>
              <a:ext uri="{FF2B5EF4-FFF2-40B4-BE49-F238E27FC236}">
                <a16:creationId xmlns:a16="http://schemas.microsoft.com/office/drawing/2014/main" id="{AB1F483E-C677-4292-A6B1-67930D67BFE6}"/>
              </a:ext>
            </a:extLst>
          </p:cNvPr>
          <p:cNvSpPr>
            <a:spLocks noChangeArrowheads="1"/>
          </p:cNvSpPr>
          <p:nvPr/>
        </p:nvSpPr>
        <p:spPr bwMode="auto">
          <a:xfrm>
            <a:off x="142875" y="4857750"/>
            <a:ext cx="25003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b="1"/>
              <a:t>Non confondere il rateo di salita RC (vel. Verticale) dalla velocità di salita che è la vel orizzontale o anche la V sulla traiettroia</a:t>
            </a:r>
          </a:p>
        </p:txBody>
      </p:sp>
      <p:graphicFrame>
        <p:nvGraphicFramePr>
          <p:cNvPr id="4099" name="Object 14">
            <a:extLst>
              <a:ext uri="{FF2B5EF4-FFF2-40B4-BE49-F238E27FC236}">
                <a16:creationId xmlns:a16="http://schemas.microsoft.com/office/drawing/2014/main" id="{9E74A22A-83E4-4D7A-88BA-483548D8D12F}"/>
              </a:ext>
            </a:extLst>
          </p:cNvPr>
          <p:cNvGraphicFramePr>
            <a:graphicFrameLocks noChangeAspect="1"/>
          </p:cNvGraphicFramePr>
          <p:nvPr/>
        </p:nvGraphicFramePr>
        <p:xfrm>
          <a:off x="2928938" y="2857500"/>
          <a:ext cx="404812" cy="287338"/>
        </p:xfrm>
        <a:graphic>
          <a:graphicData uri="http://schemas.openxmlformats.org/presentationml/2006/ole">
            <mc:AlternateContent xmlns:mc="http://schemas.openxmlformats.org/markup-compatibility/2006">
              <mc:Choice xmlns:v="urn:schemas-microsoft-com:vml" Requires="v">
                <p:oleObj spid="_x0000_s4147" name="Equazione" r:id="rId7" imgW="253800" imgH="177480" progId="Equation.3">
                  <p:embed/>
                </p:oleObj>
              </mc:Choice>
              <mc:Fallback>
                <p:oleObj name="Equazione" r:id="rId7" imgW="253800" imgH="17748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2857500"/>
                        <a:ext cx="404812" cy="287338"/>
                      </a:xfrm>
                      <a:prstGeom prst="rect">
                        <a:avLst/>
                      </a:prstGeom>
                      <a:solidFill>
                        <a:schemeClr val="bg1"/>
                      </a:solidFill>
                    </p:spPr>
                  </p:pic>
                </p:oleObj>
              </mc:Fallback>
            </mc:AlternateContent>
          </a:graphicData>
        </a:graphic>
      </p:graphicFrame>
      <p:graphicFrame>
        <p:nvGraphicFramePr>
          <p:cNvPr id="4100" name="Object 27">
            <a:extLst>
              <a:ext uri="{FF2B5EF4-FFF2-40B4-BE49-F238E27FC236}">
                <a16:creationId xmlns:a16="http://schemas.microsoft.com/office/drawing/2014/main" id="{3A859A1F-63A1-4FAC-8372-F993BF1E6705}"/>
              </a:ext>
            </a:extLst>
          </p:cNvPr>
          <p:cNvGraphicFramePr>
            <a:graphicFrameLocks noChangeAspect="1"/>
          </p:cNvGraphicFramePr>
          <p:nvPr/>
        </p:nvGraphicFramePr>
        <p:xfrm>
          <a:off x="2643188" y="4141788"/>
          <a:ext cx="404812" cy="287337"/>
        </p:xfrm>
        <a:graphic>
          <a:graphicData uri="http://schemas.openxmlformats.org/presentationml/2006/ole">
            <mc:AlternateContent xmlns:mc="http://schemas.openxmlformats.org/markup-compatibility/2006">
              <mc:Choice xmlns:v="urn:schemas-microsoft-com:vml" Requires="v">
                <p:oleObj spid="_x0000_s4148" name="Equazione" r:id="rId9" imgW="253800" imgH="177480" progId="Equation.3">
                  <p:embed/>
                </p:oleObj>
              </mc:Choice>
              <mc:Fallback>
                <p:oleObj name="Equazione" r:id="rId9" imgW="253800" imgH="17748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3188" y="4141788"/>
                        <a:ext cx="404812" cy="287337"/>
                      </a:xfrm>
                      <a:prstGeom prst="rect">
                        <a:avLst/>
                      </a:prstGeom>
                      <a:solidFill>
                        <a:schemeClr val="bg1"/>
                      </a:solidFill>
                    </p:spPr>
                  </p:pic>
                </p:oleObj>
              </mc:Fallback>
            </mc:AlternateContent>
          </a:graphicData>
        </a:graphic>
      </p:graphicFrame>
      <p:graphicFrame>
        <p:nvGraphicFramePr>
          <p:cNvPr id="4101" name="Object 28">
            <a:extLst>
              <a:ext uri="{FF2B5EF4-FFF2-40B4-BE49-F238E27FC236}">
                <a16:creationId xmlns:a16="http://schemas.microsoft.com/office/drawing/2014/main" id="{D18AF5C0-1F0F-4CD7-A5D0-EC2374FF7347}"/>
              </a:ext>
            </a:extLst>
          </p:cNvPr>
          <p:cNvGraphicFramePr>
            <a:graphicFrameLocks noChangeAspect="1"/>
          </p:cNvGraphicFramePr>
          <p:nvPr/>
        </p:nvGraphicFramePr>
        <p:xfrm>
          <a:off x="5143500" y="5857875"/>
          <a:ext cx="284163" cy="201613"/>
        </p:xfrm>
        <a:graphic>
          <a:graphicData uri="http://schemas.openxmlformats.org/presentationml/2006/ole">
            <mc:AlternateContent xmlns:mc="http://schemas.openxmlformats.org/markup-compatibility/2006">
              <mc:Choice xmlns:v="urn:schemas-microsoft-com:vml" Requires="v">
                <p:oleObj spid="_x0000_s4149" name="Equazione" r:id="rId10" imgW="253800" imgH="177480" progId="Equation.3">
                  <p:embed/>
                </p:oleObj>
              </mc:Choice>
              <mc:Fallback>
                <p:oleObj name="Equazione" r:id="rId10" imgW="253800" imgH="177480"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3500" y="5857875"/>
                        <a:ext cx="284163" cy="201613"/>
                      </a:xfrm>
                      <a:prstGeom prst="rect">
                        <a:avLst/>
                      </a:prstGeom>
                      <a:solidFill>
                        <a:schemeClr val="bg1"/>
                      </a:solidFill>
                    </p:spPr>
                  </p:pic>
                </p:oleObj>
              </mc:Fallback>
            </mc:AlternateContent>
          </a:graphicData>
        </a:graphic>
      </p:graphicFrame>
      <p:graphicFrame>
        <p:nvGraphicFramePr>
          <p:cNvPr id="4102" name="Object 29">
            <a:extLst>
              <a:ext uri="{FF2B5EF4-FFF2-40B4-BE49-F238E27FC236}">
                <a16:creationId xmlns:a16="http://schemas.microsoft.com/office/drawing/2014/main" id="{9EB9EFD5-5498-459E-8405-C684D407D2A6}"/>
              </a:ext>
            </a:extLst>
          </p:cNvPr>
          <p:cNvGraphicFramePr>
            <a:graphicFrameLocks noChangeAspect="1"/>
          </p:cNvGraphicFramePr>
          <p:nvPr/>
        </p:nvGraphicFramePr>
        <p:xfrm>
          <a:off x="2643188" y="398463"/>
          <a:ext cx="3548062" cy="701675"/>
        </p:xfrm>
        <a:graphic>
          <a:graphicData uri="http://schemas.openxmlformats.org/presentationml/2006/ole">
            <mc:AlternateContent xmlns:mc="http://schemas.openxmlformats.org/markup-compatibility/2006">
              <mc:Choice xmlns:v="urn:schemas-microsoft-com:vml" Requires="v">
                <p:oleObj spid="_x0000_s4150" name="Equazione" r:id="rId11" imgW="2171520" imgH="431640" progId="Equation.3">
                  <p:embed/>
                </p:oleObj>
              </mc:Choice>
              <mc:Fallback>
                <p:oleObj name="Equazione" r:id="rId11" imgW="2171520" imgH="43164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3188" y="398463"/>
                        <a:ext cx="3548062"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Segnaposto piè di pagina 4">
            <a:extLst>
              <a:ext uri="{FF2B5EF4-FFF2-40B4-BE49-F238E27FC236}">
                <a16:creationId xmlns:a16="http://schemas.microsoft.com/office/drawing/2014/main" id="{ECCA09CA-E7EE-4611-9430-131D4A3C504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1" name="Rectangle 2">
            <a:extLst>
              <a:ext uri="{FF2B5EF4-FFF2-40B4-BE49-F238E27FC236}">
                <a16:creationId xmlns:a16="http://schemas.microsoft.com/office/drawing/2014/main" id="{226E8443-E18D-485D-8D58-4FE8D3C10EFE}"/>
              </a:ext>
            </a:extLst>
          </p:cNvPr>
          <p:cNvSpPr>
            <a:spLocks noGrp="1" noChangeArrowheads="1"/>
          </p:cNvSpPr>
          <p:nvPr>
            <p:ph type="ctrTitle"/>
          </p:nvPr>
        </p:nvSpPr>
        <p:spPr>
          <a:xfrm>
            <a:off x="0" y="0"/>
            <a:ext cx="4787900" cy="457200"/>
          </a:xfrm>
        </p:spPr>
        <p:txBody>
          <a:bodyPr/>
          <a:lstStyle/>
          <a:p>
            <a:pPr eaLnBrk="1" hangingPunct="1"/>
            <a:r>
              <a:rPr lang="it-IT" altLang="it-IT" sz="2400" b="1" dirty="0"/>
              <a:t>VOLO LIBRATO</a:t>
            </a:r>
          </a:p>
        </p:txBody>
      </p:sp>
      <p:sp>
        <p:nvSpPr>
          <p:cNvPr id="62472" name="Rectangle 3">
            <a:extLst>
              <a:ext uri="{FF2B5EF4-FFF2-40B4-BE49-F238E27FC236}">
                <a16:creationId xmlns:a16="http://schemas.microsoft.com/office/drawing/2014/main" id="{C1A638EF-3600-4233-BF71-3EDBE0A4210D}"/>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3" name="Rectangle 4">
            <a:extLst>
              <a:ext uri="{FF2B5EF4-FFF2-40B4-BE49-F238E27FC236}">
                <a16:creationId xmlns:a16="http://schemas.microsoft.com/office/drawing/2014/main" id="{62FDBA43-24D0-42E8-9D71-C39FE3F607ED}"/>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4" name="Rectangle 5">
            <a:extLst>
              <a:ext uri="{FF2B5EF4-FFF2-40B4-BE49-F238E27FC236}">
                <a16:creationId xmlns:a16="http://schemas.microsoft.com/office/drawing/2014/main" id="{EC59B4C3-F980-4316-9908-757AC10618F9}"/>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5" name="Rectangle 6">
            <a:extLst>
              <a:ext uri="{FF2B5EF4-FFF2-40B4-BE49-F238E27FC236}">
                <a16:creationId xmlns:a16="http://schemas.microsoft.com/office/drawing/2014/main" id="{B739029F-9F0D-425A-8799-388E79DD530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6" name="Rectangle 7">
            <a:extLst>
              <a:ext uri="{FF2B5EF4-FFF2-40B4-BE49-F238E27FC236}">
                <a16:creationId xmlns:a16="http://schemas.microsoft.com/office/drawing/2014/main" id="{FB44FE97-1289-4199-9FE9-E6C216C0CD5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7" name="Rectangle 8">
            <a:extLst>
              <a:ext uri="{FF2B5EF4-FFF2-40B4-BE49-F238E27FC236}">
                <a16:creationId xmlns:a16="http://schemas.microsoft.com/office/drawing/2014/main" id="{30C4D0C3-7C1B-4A8B-A22F-AA9EFC3310D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8" name="Rectangle 9">
            <a:extLst>
              <a:ext uri="{FF2B5EF4-FFF2-40B4-BE49-F238E27FC236}">
                <a16:creationId xmlns:a16="http://schemas.microsoft.com/office/drawing/2014/main" id="{D97CACA9-B8F9-426E-AF92-531511B96CA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9" name="Rectangle 10">
            <a:extLst>
              <a:ext uri="{FF2B5EF4-FFF2-40B4-BE49-F238E27FC236}">
                <a16:creationId xmlns:a16="http://schemas.microsoft.com/office/drawing/2014/main" id="{9512A230-C9D6-4C80-913D-8785B099876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0" name="Rectangle 11">
            <a:extLst>
              <a:ext uri="{FF2B5EF4-FFF2-40B4-BE49-F238E27FC236}">
                <a16:creationId xmlns:a16="http://schemas.microsoft.com/office/drawing/2014/main" id="{F5F45949-533A-4C9A-89F9-491F0CC14B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1" name="Rectangle 12">
            <a:extLst>
              <a:ext uri="{FF2B5EF4-FFF2-40B4-BE49-F238E27FC236}">
                <a16:creationId xmlns:a16="http://schemas.microsoft.com/office/drawing/2014/main" id="{9FE24A16-B759-4981-97F0-2FBE021292D8}"/>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2" name="Rectangle 13">
            <a:extLst>
              <a:ext uri="{FF2B5EF4-FFF2-40B4-BE49-F238E27FC236}">
                <a16:creationId xmlns:a16="http://schemas.microsoft.com/office/drawing/2014/main" id="{5B03632B-A65C-44D7-812F-77D2085A282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3" name="Rectangle 14">
            <a:extLst>
              <a:ext uri="{FF2B5EF4-FFF2-40B4-BE49-F238E27FC236}">
                <a16:creationId xmlns:a16="http://schemas.microsoft.com/office/drawing/2014/main" id="{D9B385B6-F26E-4B49-863B-26BE01E7B7E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4" name="Rectangle 15">
            <a:extLst>
              <a:ext uri="{FF2B5EF4-FFF2-40B4-BE49-F238E27FC236}">
                <a16:creationId xmlns:a16="http://schemas.microsoft.com/office/drawing/2014/main" id="{56DA4443-0AC2-4C1F-BF38-E538EE886BBE}"/>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5" name="Rectangle 16">
            <a:extLst>
              <a:ext uri="{FF2B5EF4-FFF2-40B4-BE49-F238E27FC236}">
                <a16:creationId xmlns:a16="http://schemas.microsoft.com/office/drawing/2014/main" id="{4BFFA2B1-7B9C-4707-AEC1-F60B23A2545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6" name="Rectangle 17">
            <a:extLst>
              <a:ext uri="{FF2B5EF4-FFF2-40B4-BE49-F238E27FC236}">
                <a16:creationId xmlns:a16="http://schemas.microsoft.com/office/drawing/2014/main" id="{D29B6D7A-59C1-4D7E-B3CA-2476BD873E81}"/>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7" name="Rectangle 18">
            <a:extLst>
              <a:ext uri="{FF2B5EF4-FFF2-40B4-BE49-F238E27FC236}">
                <a16:creationId xmlns:a16="http://schemas.microsoft.com/office/drawing/2014/main" id="{4A1B1B95-D32C-4156-83BE-636FC9F091B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8" name="Rectangle 19">
            <a:extLst>
              <a:ext uri="{FF2B5EF4-FFF2-40B4-BE49-F238E27FC236}">
                <a16:creationId xmlns:a16="http://schemas.microsoft.com/office/drawing/2014/main" id="{25059FBB-CE49-44A4-835C-EA7E9D6080F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9" name="Rectangle 20">
            <a:extLst>
              <a:ext uri="{FF2B5EF4-FFF2-40B4-BE49-F238E27FC236}">
                <a16:creationId xmlns:a16="http://schemas.microsoft.com/office/drawing/2014/main" id="{BBF7D3D6-0D8B-4DCC-869C-9B780A0B64C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0" name="Rectangle 21">
            <a:extLst>
              <a:ext uri="{FF2B5EF4-FFF2-40B4-BE49-F238E27FC236}">
                <a16:creationId xmlns:a16="http://schemas.microsoft.com/office/drawing/2014/main" id="{A74D4209-A9D6-409E-8531-B95E2F758D02}"/>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1" name="Rectangle 22">
            <a:extLst>
              <a:ext uri="{FF2B5EF4-FFF2-40B4-BE49-F238E27FC236}">
                <a16:creationId xmlns:a16="http://schemas.microsoft.com/office/drawing/2014/main" id="{61FA01AC-B207-4D0E-A59B-4DC5232EEFC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2" name="Rectangle 23">
            <a:extLst>
              <a:ext uri="{FF2B5EF4-FFF2-40B4-BE49-F238E27FC236}">
                <a16:creationId xmlns:a16="http://schemas.microsoft.com/office/drawing/2014/main" id="{A2E3D73B-81B0-412D-989C-8CDE492D945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3" name="Rectangle 24">
            <a:extLst>
              <a:ext uri="{FF2B5EF4-FFF2-40B4-BE49-F238E27FC236}">
                <a16:creationId xmlns:a16="http://schemas.microsoft.com/office/drawing/2014/main" id="{890167CD-04F8-4FF4-92F9-71D26769EBE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4" name="Rectangle 25">
            <a:extLst>
              <a:ext uri="{FF2B5EF4-FFF2-40B4-BE49-F238E27FC236}">
                <a16:creationId xmlns:a16="http://schemas.microsoft.com/office/drawing/2014/main" id="{AF52734B-713A-4685-8130-9E66BB241FD2}"/>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5" name="Rectangle 26">
            <a:extLst>
              <a:ext uri="{FF2B5EF4-FFF2-40B4-BE49-F238E27FC236}">
                <a16:creationId xmlns:a16="http://schemas.microsoft.com/office/drawing/2014/main" id="{F12335D0-2121-462C-8DD3-C2BAD0DF1412}"/>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6" name="Rectangle 28">
            <a:extLst>
              <a:ext uri="{FF2B5EF4-FFF2-40B4-BE49-F238E27FC236}">
                <a16:creationId xmlns:a16="http://schemas.microsoft.com/office/drawing/2014/main" id="{9AD2FCE7-342A-481B-BF8D-20F1A21CE3E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7" name="Rectangle 31">
            <a:extLst>
              <a:ext uri="{FF2B5EF4-FFF2-40B4-BE49-F238E27FC236}">
                <a16:creationId xmlns:a16="http://schemas.microsoft.com/office/drawing/2014/main" id="{538F5297-617B-46EE-A8A5-03D5AF27EFE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8" name="Rectangle 33">
            <a:extLst>
              <a:ext uri="{FF2B5EF4-FFF2-40B4-BE49-F238E27FC236}">
                <a16:creationId xmlns:a16="http://schemas.microsoft.com/office/drawing/2014/main" id="{56CEB9E0-D39D-474B-8AFD-B7557381635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9" name="Rectangle 35">
            <a:extLst>
              <a:ext uri="{FF2B5EF4-FFF2-40B4-BE49-F238E27FC236}">
                <a16:creationId xmlns:a16="http://schemas.microsoft.com/office/drawing/2014/main" id="{E3C3E996-935A-45EB-9D61-2B55B1FD8B8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2466" name="Object 36">
            <a:extLst>
              <a:ext uri="{FF2B5EF4-FFF2-40B4-BE49-F238E27FC236}">
                <a16:creationId xmlns:a16="http://schemas.microsoft.com/office/drawing/2014/main" id="{BD4F2681-6CBA-4E14-8F42-175F2743FB88}"/>
              </a:ext>
            </a:extLst>
          </p:cNvPr>
          <p:cNvGraphicFramePr>
            <a:graphicFrameLocks noChangeAspect="1"/>
          </p:cNvGraphicFramePr>
          <p:nvPr/>
        </p:nvGraphicFramePr>
        <p:xfrm>
          <a:off x="588963" y="441325"/>
          <a:ext cx="1857375" cy="819150"/>
        </p:xfrm>
        <a:graphic>
          <a:graphicData uri="http://schemas.openxmlformats.org/presentationml/2006/ole">
            <mc:AlternateContent xmlns:mc="http://schemas.openxmlformats.org/markup-compatibility/2006">
              <mc:Choice xmlns:v="urn:schemas-microsoft-com:vml" Requires="v">
                <p:oleObj spid="_x0000_s62525" name="Equazione" r:id="rId3" imgW="939600" imgH="419040" progId="Equation.3">
                  <p:embed/>
                </p:oleObj>
              </mc:Choice>
              <mc:Fallback>
                <p:oleObj name="Equazione" r:id="rId3" imgW="939600" imgH="419040"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63" y="441325"/>
                        <a:ext cx="1857375"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2500" name="Picture 37" descr="vololibrato2">
            <a:extLst>
              <a:ext uri="{FF2B5EF4-FFF2-40B4-BE49-F238E27FC236}">
                <a16:creationId xmlns:a16="http://schemas.microsoft.com/office/drawing/2014/main" id="{70A7C296-FFD7-4F64-81A6-35DC6E6C7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075" y="3643313"/>
            <a:ext cx="549592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1" name="Text Box 38">
            <a:extLst>
              <a:ext uri="{FF2B5EF4-FFF2-40B4-BE49-F238E27FC236}">
                <a16:creationId xmlns:a16="http://schemas.microsoft.com/office/drawing/2014/main" id="{150F80A8-B19E-4FB8-B21A-D521E3F51998}"/>
              </a:ext>
            </a:extLst>
          </p:cNvPr>
          <p:cNvSpPr txBox="1">
            <a:spLocks noChangeArrowheads="1"/>
          </p:cNvSpPr>
          <p:nvPr/>
        </p:nvSpPr>
        <p:spPr bwMode="auto">
          <a:xfrm>
            <a:off x="0" y="1357313"/>
            <a:ext cx="9144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L’angolo di planata minimo non dipende dalla quota, dal carico alare o cose simili, ma</a:t>
            </a:r>
          </a:p>
          <a:p>
            <a:pPr eaLnBrk="1" hangingPunct="1"/>
            <a:r>
              <a:rPr lang="it-IT" altLang="it-IT" sz="2000"/>
              <a:t>   		SOLO dall’EFFICIENZA MASSIMA !</a:t>
            </a:r>
          </a:p>
          <a:p>
            <a:pPr eaLnBrk="1" hangingPunct="1"/>
            <a:r>
              <a:rPr lang="it-IT" altLang="it-IT" sz="2000"/>
              <a:t>Se vogliamo ottenere la distanza percorribile </a:t>
            </a:r>
            <a:r>
              <a:rPr lang="it-IT" altLang="it-IT" sz="2000" i="1"/>
              <a:t>R</a:t>
            </a:r>
            <a:r>
              <a:rPr lang="it-IT" altLang="it-IT" sz="2000"/>
              <a:t> dal velivolo a partire da una quota iniziale h :</a:t>
            </a:r>
          </a:p>
        </p:txBody>
      </p:sp>
      <p:sp>
        <p:nvSpPr>
          <p:cNvPr id="62502" name="Segnaposto numero diapositiva 33">
            <a:extLst>
              <a:ext uri="{FF2B5EF4-FFF2-40B4-BE49-F238E27FC236}">
                <a16:creationId xmlns:a16="http://schemas.microsoft.com/office/drawing/2014/main" id="{FCCA88FD-3480-4ADC-A797-6AA6777360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99A7B15-F49D-4701-B49C-81D4DC35E70C}" type="slidenum">
              <a:rPr lang="it-IT" altLang="it-IT" sz="1400"/>
              <a:pPr eaLnBrk="1" hangingPunct="1"/>
              <a:t>70</a:t>
            </a:fld>
            <a:endParaRPr lang="it-IT" altLang="it-IT" sz="1400"/>
          </a:p>
        </p:txBody>
      </p:sp>
      <p:graphicFrame>
        <p:nvGraphicFramePr>
          <p:cNvPr id="62467" name="Object 36">
            <a:extLst>
              <a:ext uri="{FF2B5EF4-FFF2-40B4-BE49-F238E27FC236}">
                <a16:creationId xmlns:a16="http://schemas.microsoft.com/office/drawing/2014/main" id="{7987A6A8-64FB-4658-B72B-D7602C9DD318}"/>
              </a:ext>
            </a:extLst>
          </p:cNvPr>
          <p:cNvGraphicFramePr>
            <a:graphicFrameLocks noChangeAspect="1"/>
          </p:cNvGraphicFramePr>
          <p:nvPr/>
        </p:nvGraphicFramePr>
        <p:xfrm>
          <a:off x="357188" y="2571750"/>
          <a:ext cx="3243262" cy="887413"/>
        </p:xfrm>
        <a:graphic>
          <a:graphicData uri="http://schemas.openxmlformats.org/presentationml/2006/ole">
            <mc:AlternateContent xmlns:mc="http://schemas.openxmlformats.org/markup-compatibility/2006">
              <mc:Choice xmlns:v="urn:schemas-microsoft-com:vml" Requires="v">
                <p:oleObj spid="_x0000_s62526" name="Equazione" r:id="rId6" imgW="1562040" imgH="431640" progId="Equation.3">
                  <p:embed/>
                </p:oleObj>
              </mc:Choice>
              <mc:Fallback>
                <p:oleObj name="Equazione" r:id="rId6" imgW="1562040" imgH="431640" progId="Equation.3">
                  <p:embed/>
                  <p:pic>
                    <p:nvPicPr>
                      <p:cNvPr id="0"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88" y="2571750"/>
                        <a:ext cx="3243262"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37">
            <a:extLst>
              <a:ext uri="{FF2B5EF4-FFF2-40B4-BE49-F238E27FC236}">
                <a16:creationId xmlns:a16="http://schemas.microsoft.com/office/drawing/2014/main" id="{C71B7185-158D-4B7D-B966-FE345AD79B1E}"/>
              </a:ext>
            </a:extLst>
          </p:cNvPr>
          <p:cNvGraphicFramePr>
            <a:graphicFrameLocks noChangeAspect="1"/>
          </p:cNvGraphicFramePr>
          <p:nvPr/>
        </p:nvGraphicFramePr>
        <p:xfrm>
          <a:off x="3857625" y="428625"/>
          <a:ext cx="2663825" cy="887413"/>
        </p:xfrm>
        <a:graphic>
          <a:graphicData uri="http://schemas.openxmlformats.org/presentationml/2006/ole">
            <mc:AlternateContent xmlns:mc="http://schemas.openxmlformats.org/markup-compatibility/2006">
              <mc:Choice xmlns:v="urn:schemas-microsoft-com:vml" Requires="v">
                <p:oleObj spid="_x0000_s62527" name="Equation" r:id="rId8" imgW="1282700" imgH="431800" progId="Equation.3">
                  <p:embed/>
                </p:oleObj>
              </mc:Choice>
              <mc:Fallback>
                <p:oleObj name="Equation" r:id="rId8" imgW="1282700" imgH="431800" progId="Equation.3">
                  <p:embed/>
                  <p:pic>
                    <p:nvPicPr>
                      <p:cNvPr id="0"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7625" y="428625"/>
                        <a:ext cx="2663825"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9" name="Object 38">
            <a:extLst>
              <a:ext uri="{FF2B5EF4-FFF2-40B4-BE49-F238E27FC236}">
                <a16:creationId xmlns:a16="http://schemas.microsoft.com/office/drawing/2014/main" id="{6FFD8BA0-F262-487A-8FD6-A4155097C598}"/>
              </a:ext>
            </a:extLst>
          </p:cNvPr>
          <p:cNvGraphicFramePr>
            <a:graphicFrameLocks noChangeAspect="1"/>
          </p:cNvGraphicFramePr>
          <p:nvPr/>
        </p:nvGraphicFramePr>
        <p:xfrm>
          <a:off x="4332288" y="2500313"/>
          <a:ext cx="3295650" cy="887412"/>
        </p:xfrm>
        <a:graphic>
          <a:graphicData uri="http://schemas.openxmlformats.org/presentationml/2006/ole">
            <mc:AlternateContent xmlns:mc="http://schemas.openxmlformats.org/markup-compatibility/2006">
              <mc:Choice xmlns:v="urn:schemas-microsoft-com:vml" Requires="v">
                <p:oleObj spid="_x0000_s62528" name="Equazione" r:id="rId10" imgW="1587240" imgH="431640" progId="Equation.3">
                  <p:embed/>
                </p:oleObj>
              </mc:Choice>
              <mc:Fallback>
                <p:oleObj name="Equazione" r:id="rId10" imgW="1587240" imgH="431640" progId="Equation.3">
                  <p:embed/>
                  <p:pic>
                    <p:nvPicPr>
                      <p:cNvPr id="0"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2288" y="2500313"/>
                        <a:ext cx="3295650" cy="88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504" name="Rettangolo 38">
            <a:extLst>
              <a:ext uri="{FF2B5EF4-FFF2-40B4-BE49-F238E27FC236}">
                <a16:creationId xmlns:a16="http://schemas.microsoft.com/office/drawing/2014/main" id="{BB7D8630-2C44-43CF-B3F7-A569E9A62434}"/>
              </a:ext>
            </a:extLst>
          </p:cNvPr>
          <p:cNvSpPr>
            <a:spLocks noChangeArrowheads="1"/>
          </p:cNvSpPr>
          <p:nvPr/>
        </p:nvSpPr>
        <p:spPr bwMode="auto">
          <a:xfrm>
            <a:off x="0" y="3754438"/>
            <a:ext cx="38576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Quindi tale valutazione è abbastanza banale.  Se un velivolo ad esempio parte da quota  10,000 m  ed ha efficienza massima pari a 15 percorrerà al massimo 150 Km, volando sempre all’assetto del punto E.</a:t>
            </a:r>
          </a:p>
          <a:p>
            <a:pPr algn="just" eaLnBrk="1" hangingPunct="1"/>
            <a:endParaRPr lang="it-IT" altLang="it-IT" sz="1800"/>
          </a:p>
        </p:txBody>
      </p:sp>
      <p:graphicFrame>
        <p:nvGraphicFramePr>
          <p:cNvPr id="62470" name="Object 39">
            <a:extLst>
              <a:ext uri="{FF2B5EF4-FFF2-40B4-BE49-F238E27FC236}">
                <a16:creationId xmlns:a16="http://schemas.microsoft.com/office/drawing/2014/main" id="{1D701F67-384D-4DE9-B0D8-942AFABE6E85}"/>
              </a:ext>
            </a:extLst>
          </p:cNvPr>
          <p:cNvGraphicFramePr>
            <a:graphicFrameLocks noChangeAspect="1"/>
          </p:cNvGraphicFramePr>
          <p:nvPr/>
        </p:nvGraphicFramePr>
        <p:xfrm>
          <a:off x="142875" y="5715000"/>
          <a:ext cx="3121025" cy="363538"/>
        </p:xfrm>
        <a:graphic>
          <a:graphicData uri="http://schemas.openxmlformats.org/presentationml/2006/ole">
            <mc:AlternateContent xmlns:mc="http://schemas.openxmlformats.org/markup-compatibility/2006">
              <mc:Choice xmlns:v="urn:schemas-microsoft-com:vml" Requires="v">
                <p:oleObj spid="_x0000_s62529" name="Equazione" r:id="rId12" imgW="1841400" imgH="215640" progId="Equation.3">
                  <p:embed/>
                </p:oleObj>
              </mc:Choice>
              <mc:Fallback>
                <p:oleObj name="Equazione" r:id="rId12" imgW="1841400" imgH="215640" progId="Equation.3">
                  <p:embed/>
                  <p:pic>
                    <p:nvPicPr>
                      <p:cNvPr id="0"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875" y="5715000"/>
                        <a:ext cx="3121025"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Segnaposto piè di pagina 4">
            <a:extLst>
              <a:ext uri="{FF2B5EF4-FFF2-40B4-BE49-F238E27FC236}">
                <a16:creationId xmlns:a16="http://schemas.microsoft.com/office/drawing/2014/main" id="{7A062D90-E885-42F1-B775-77236A672E2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4" name="Rectangle 2">
            <a:extLst>
              <a:ext uri="{FF2B5EF4-FFF2-40B4-BE49-F238E27FC236}">
                <a16:creationId xmlns:a16="http://schemas.microsoft.com/office/drawing/2014/main" id="{95754921-ADE6-47D2-800B-F2ED82D83743}"/>
              </a:ext>
            </a:extLst>
          </p:cNvPr>
          <p:cNvSpPr>
            <a:spLocks noGrp="1" noChangeArrowheads="1"/>
          </p:cNvSpPr>
          <p:nvPr>
            <p:ph type="ctrTitle"/>
          </p:nvPr>
        </p:nvSpPr>
        <p:spPr>
          <a:xfrm>
            <a:off x="0" y="0"/>
            <a:ext cx="4787900" cy="457200"/>
          </a:xfrm>
        </p:spPr>
        <p:txBody>
          <a:bodyPr/>
          <a:lstStyle/>
          <a:p>
            <a:pPr eaLnBrk="1" hangingPunct="1"/>
            <a:r>
              <a:rPr lang="it-IT" altLang="it-IT" sz="2400" b="1" dirty="0"/>
              <a:t>VOLO LIBRATO</a:t>
            </a:r>
          </a:p>
        </p:txBody>
      </p:sp>
      <p:sp>
        <p:nvSpPr>
          <p:cNvPr id="63495" name="Rectangle 3">
            <a:extLst>
              <a:ext uri="{FF2B5EF4-FFF2-40B4-BE49-F238E27FC236}">
                <a16:creationId xmlns:a16="http://schemas.microsoft.com/office/drawing/2014/main" id="{AC2668C2-E2BE-4D40-88DB-D515BD231E96}"/>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6" name="Rectangle 4">
            <a:extLst>
              <a:ext uri="{FF2B5EF4-FFF2-40B4-BE49-F238E27FC236}">
                <a16:creationId xmlns:a16="http://schemas.microsoft.com/office/drawing/2014/main" id="{685AB93C-0E71-4745-93D0-713C1EB82C8B}"/>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7" name="Rectangle 5">
            <a:extLst>
              <a:ext uri="{FF2B5EF4-FFF2-40B4-BE49-F238E27FC236}">
                <a16:creationId xmlns:a16="http://schemas.microsoft.com/office/drawing/2014/main" id="{0C5BF77A-AC57-4A32-B617-34F6A87B635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8" name="Rectangle 6">
            <a:extLst>
              <a:ext uri="{FF2B5EF4-FFF2-40B4-BE49-F238E27FC236}">
                <a16:creationId xmlns:a16="http://schemas.microsoft.com/office/drawing/2014/main" id="{4964DE79-2EE3-4CBD-8D70-BDD008F4159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9" name="Rectangle 7">
            <a:extLst>
              <a:ext uri="{FF2B5EF4-FFF2-40B4-BE49-F238E27FC236}">
                <a16:creationId xmlns:a16="http://schemas.microsoft.com/office/drawing/2014/main" id="{FAF3A424-46CD-4A63-B6AF-DA1609F0DE1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0" name="Rectangle 8">
            <a:extLst>
              <a:ext uri="{FF2B5EF4-FFF2-40B4-BE49-F238E27FC236}">
                <a16:creationId xmlns:a16="http://schemas.microsoft.com/office/drawing/2014/main" id="{B603C35A-73A7-4D6E-BAE1-95ED251279E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1" name="Rectangle 9">
            <a:extLst>
              <a:ext uri="{FF2B5EF4-FFF2-40B4-BE49-F238E27FC236}">
                <a16:creationId xmlns:a16="http://schemas.microsoft.com/office/drawing/2014/main" id="{9CC9EE67-0126-4053-8F63-C7B7F401AFD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2" name="Rectangle 10">
            <a:extLst>
              <a:ext uri="{FF2B5EF4-FFF2-40B4-BE49-F238E27FC236}">
                <a16:creationId xmlns:a16="http://schemas.microsoft.com/office/drawing/2014/main" id="{DBA75402-6AAA-441D-BDEE-A5200608A5D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3" name="Rectangle 11">
            <a:extLst>
              <a:ext uri="{FF2B5EF4-FFF2-40B4-BE49-F238E27FC236}">
                <a16:creationId xmlns:a16="http://schemas.microsoft.com/office/drawing/2014/main" id="{DF3F69EE-283F-4704-887C-C6D402C72F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4" name="Rectangle 12">
            <a:extLst>
              <a:ext uri="{FF2B5EF4-FFF2-40B4-BE49-F238E27FC236}">
                <a16:creationId xmlns:a16="http://schemas.microsoft.com/office/drawing/2014/main" id="{95EDF89B-0ED5-4027-BECC-2DA49752ED9D}"/>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5" name="Rectangle 13">
            <a:extLst>
              <a:ext uri="{FF2B5EF4-FFF2-40B4-BE49-F238E27FC236}">
                <a16:creationId xmlns:a16="http://schemas.microsoft.com/office/drawing/2014/main" id="{4D12EC4B-10B3-4AE4-8132-578AC61CCFF1}"/>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6" name="Rectangle 14">
            <a:extLst>
              <a:ext uri="{FF2B5EF4-FFF2-40B4-BE49-F238E27FC236}">
                <a16:creationId xmlns:a16="http://schemas.microsoft.com/office/drawing/2014/main" id="{4A2965F0-03E6-4742-AA55-745FF5DE09B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7" name="Rectangle 15">
            <a:extLst>
              <a:ext uri="{FF2B5EF4-FFF2-40B4-BE49-F238E27FC236}">
                <a16:creationId xmlns:a16="http://schemas.microsoft.com/office/drawing/2014/main" id="{23454014-35FB-4FCC-ABEB-2F4EFB8BE27A}"/>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8" name="Rectangle 16">
            <a:extLst>
              <a:ext uri="{FF2B5EF4-FFF2-40B4-BE49-F238E27FC236}">
                <a16:creationId xmlns:a16="http://schemas.microsoft.com/office/drawing/2014/main" id="{B9D969C7-512A-4E6E-91DF-0B372438E89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9" name="Rectangle 17">
            <a:extLst>
              <a:ext uri="{FF2B5EF4-FFF2-40B4-BE49-F238E27FC236}">
                <a16:creationId xmlns:a16="http://schemas.microsoft.com/office/drawing/2014/main" id="{15EC409B-AAF0-47BE-AB76-459C9B404735}"/>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0" name="Rectangle 18">
            <a:extLst>
              <a:ext uri="{FF2B5EF4-FFF2-40B4-BE49-F238E27FC236}">
                <a16:creationId xmlns:a16="http://schemas.microsoft.com/office/drawing/2014/main" id="{B16721CD-08F1-4566-81E5-2F2112F79C7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1" name="Rectangle 19">
            <a:extLst>
              <a:ext uri="{FF2B5EF4-FFF2-40B4-BE49-F238E27FC236}">
                <a16:creationId xmlns:a16="http://schemas.microsoft.com/office/drawing/2014/main" id="{9533D5F9-026F-4781-8B4C-5C26766AB38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2" name="Rectangle 20">
            <a:extLst>
              <a:ext uri="{FF2B5EF4-FFF2-40B4-BE49-F238E27FC236}">
                <a16:creationId xmlns:a16="http://schemas.microsoft.com/office/drawing/2014/main" id="{CC943F0C-47A1-4D40-8CFE-2BEDD550548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3" name="Rectangle 21">
            <a:extLst>
              <a:ext uri="{FF2B5EF4-FFF2-40B4-BE49-F238E27FC236}">
                <a16:creationId xmlns:a16="http://schemas.microsoft.com/office/drawing/2014/main" id="{88C2B943-C6D2-49DA-8E22-85DAC044E685}"/>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4" name="Rectangle 22">
            <a:extLst>
              <a:ext uri="{FF2B5EF4-FFF2-40B4-BE49-F238E27FC236}">
                <a16:creationId xmlns:a16="http://schemas.microsoft.com/office/drawing/2014/main" id="{317CF387-7FC4-4597-95A2-34579E7763D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5" name="Rectangle 23">
            <a:extLst>
              <a:ext uri="{FF2B5EF4-FFF2-40B4-BE49-F238E27FC236}">
                <a16:creationId xmlns:a16="http://schemas.microsoft.com/office/drawing/2014/main" id="{4BA2648A-B5B3-4FF2-97C1-310FFD1ED2A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6" name="Rectangle 24">
            <a:extLst>
              <a:ext uri="{FF2B5EF4-FFF2-40B4-BE49-F238E27FC236}">
                <a16:creationId xmlns:a16="http://schemas.microsoft.com/office/drawing/2014/main" id="{EBB62F8A-43DA-4348-8FFA-0C3593AB0A5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7" name="Rectangle 25">
            <a:extLst>
              <a:ext uri="{FF2B5EF4-FFF2-40B4-BE49-F238E27FC236}">
                <a16:creationId xmlns:a16="http://schemas.microsoft.com/office/drawing/2014/main" id="{555A970A-53BD-4EA4-825D-33E34EEEAC50}"/>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8" name="Rectangle 26">
            <a:extLst>
              <a:ext uri="{FF2B5EF4-FFF2-40B4-BE49-F238E27FC236}">
                <a16:creationId xmlns:a16="http://schemas.microsoft.com/office/drawing/2014/main" id="{27849443-36BD-466B-A4BF-F04C16F0DA6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9" name="Rectangle 27">
            <a:extLst>
              <a:ext uri="{FF2B5EF4-FFF2-40B4-BE49-F238E27FC236}">
                <a16:creationId xmlns:a16="http://schemas.microsoft.com/office/drawing/2014/main" id="{69D237C9-AF44-4B18-93F8-14527B30E48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20" name="Rectangle 28">
            <a:extLst>
              <a:ext uri="{FF2B5EF4-FFF2-40B4-BE49-F238E27FC236}">
                <a16:creationId xmlns:a16="http://schemas.microsoft.com/office/drawing/2014/main" id="{CF54B293-EAFD-42E9-A25F-02D68187A51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21" name="Rectangle 29">
            <a:extLst>
              <a:ext uri="{FF2B5EF4-FFF2-40B4-BE49-F238E27FC236}">
                <a16:creationId xmlns:a16="http://schemas.microsoft.com/office/drawing/2014/main" id="{9E712B83-0AF8-4216-8326-D735866B097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22" name="Rectangle 30">
            <a:extLst>
              <a:ext uri="{FF2B5EF4-FFF2-40B4-BE49-F238E27FC236}">
                <a16:creationId xmlns:a16="http://schemas.microsoft.com/office/drawing/2014/main" id="{5C9FBB1E-BC79-4944-9BD0-C5130CE3AEC4}"/>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3490" name="Object 31">
            <a:extLst>
              <a:ext uri="{FF2B5EF4-FFF2-40B4-BE49-F238E27FC236}">
                <a16:creationId xmlns:a16="http://schemas.microsoft.com/office/drawing/2014/main" id="{19497268-8ECB-4201-B156-F8AE775F7659}"/>
              </a:ext>
            </a:extLst>
          </p:cNvPr>
          <p:cNvGraphicFramePr>
            <a:graphicFrameLocks noChangeAspect="1"/>
          </p:cNvGraphicFramePr>
          <p:nvPr/>
        </p:nvGraphicFramePr>
        <p:xfrm>
          <a:off x="250825" y="620713"/>
          <a:ext cx="2663825" cy="887412"/>
        </p:xfrm>
        <a:graphic>
          <a:graphicData uri="http://schemas.openxmlformats.org/presentationml/2006/ole">
            <mc:AlternateContent xmlns:mc="http://schemas.openxmlformats.org/markup-compatibility/2006">
              <mc:Choice xmlns:v="urn:schemas-microsoft-com:vml" Requires="v">
                <p:oleObj spid="_x0000_s63545" name="Equation" r:id="rId3" imgW="1282700" imgH="431800" progId="Equation.3">
                  <p:embed/>
                </p:oleObj>
              </mc:Choice>
              <mc:Fallback>
                <p:oleObj name="Equation" r:id="rId3" imgW="1282700" imgH="431800"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620713"/>
                        <a:ext cx="2663825" cy="88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3523" name="Picture 32" descr="vololibrato2">
            <a:extLst>
              <a:ext uri="{FF2B5EF4-FFF2-40B4-BE49-F238E27FC236}">
                <a16:creationId xmlns:a16="http://schemas.microsoft.com/office/drawing/2014/main" id="{8EF1FF73-58BF-4EFF-B902-1EF1E5C10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549275"/>
            <a:ext cx="63007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24" name="Rectangle 35">
            <a:extLst>
              <a:ext uri="{FF2B5EF4-FFF2-40B4-BE49-F238E27FC236}">
                <a16:creationId xmlns:a16="http://schemas.microsoft.com/office/drawing/2014/main" id="{7718153C-4759-4B7E-BDE8-9598DB12709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3491" name="Object 34">
            <a:extLst>
              <a:ext uri="{FF2B5EF4-FFF2-40B4-BE49-F238E27FC236}">
                <a16:creationId xmlns:a16="http://schemas.microsoft.com/office/drawing/2014/main" id="{13EFE17B-0B1B-4250-8EE6-86BB7709F3D0}"/>
              </a:ext>
            </a:extLst>
          </p:cNvPr>
          <p:cNvGraphicFramePr>
            <a:graphicFrameLocks noChangeAspect="1"/>
          </p:cNvGraphicFramePr>
          <p:nvPr/>
        </p:nvGraphicFramePr>
        <p:xfrm>
          <a:off x="323850" y="2420938"/>
          <a:ext cx="2160588" cy="852487"/>
        </p:xfrm>
        <a:graphic>
          <a:graphicData uri="http://schemas.openxmlformats.org/presentationml/2006/ole">
            <mc:AlternateContent xmlns:mc="http://schemas.openxmlformats.org/markup-compatibility/2006">
              <mc:Choice xmlns:v="urn:schemas-microsoft-com:vml" Requires="v">
                <p:oleObj spid="_x0000_s63546" name="Equation" r:id="rId6" imgW="990170" imgH="393529" progId="Equation.3">
                  <p:embed/>
                </p:oleObj>
              </mc:Choice>
              <mc:Fallback>
                <p:oleObj name="Equation" r:id="rId6" imgW="990170" imgH="393529" progId="Equation.3">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2420938"/>
                        <a:ext cx="2160588" cy="85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25" name="Rectangle 37">
            <a:extLst>
              <a:ext uri="{FF2B5EF4-FFF2-40B4-BE49-F238E27FC236}">
                <a16:creationId xmlns:a16="http://schemas.microsoft.com/office/drawing/2014/main" id="{7853C3FE-C965-4188-8712-D04507FF746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3492" name="Object 36">
            <a:extLst>
              <a:ext uri="{FF2B5EF4-FFF2-40B4-BE49-F238E27FC236}">
                <a16:creationId xmlns:a16="http://schemas.microsoft.com/office/drawing/2014/main" id="{C77BFA1F-534B-42C9-8AB5-24CF21ED2645}"/>
              </a:ext>
            </a:extLst>
          </p:cNvPr>
          <p:cNvGraphicFramePr>
            <a:graphicFrameLocks noChangeAspect="1"/>
          </p:cNvGraphicFramePr>
          <p:nvPr/>
        </p:nvGraphicFramePr>
        <p:xfrm>
          <a:off x="250825" y="3284538"/>
          <a:ext cx="3168650" cy="901700"/>
        </p:xfrm>
        <a:graphic>
          <a:graphicData uri="http://schemas.openxmlformats.org/presentationml/2006/ole">
            <mc:AlternateContent xmlns:mc="http://schemas.openxmlformats.org/markup-compatibility/2006">
              <mc:Choice xmlns:v="urn:schemas-microsoft-com:vml" Requires="v">
                <p:oleObj spid="_x0000_s63547" name="Equation" r:id="rId8" imgW="1371600" imgH="393700" progId="Equation.3">
                  <p:embed/>
                </p:oleObj>
              </mc:Choice>
              <mc:Fallback>
                <p:oleObj name="Equation" r:id="rId8" imgW="1371600" imgH="393700"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3284538"/>
                        <a:ext cx="316865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26" name="Rectangle 39">
            <a:extLst>
              <a:ext uri="{FF2B5EF4-FFF2-40B4-BE49-F238E27FC236}">
                <a16:creationId xmlns:a16="http://schemas.microsoft.com/office/drawing/2014/main" id="{40BB5F09-18F3-4590-BF82-D8FB3CF45B1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3493" name="Object 38">
            <a:extLst>
              <a:ext uri="{FF2B5EF4-FFF2-40B4-BE49-F238E27FC236}">
                <a16:creationId xmlns:a16="http://schemas.microsoft.com/office/drawing/2014/main" id="{56631A5C-9E4C-4B36-80C7-ADA4E7A145BB}"/>
              </a:ext>
            </a:extLst>
          </p:cNvPr>
          <p:cNvGraphicFramePr>
            <a:graphicFrameLocks noChangeAspect="1"/>
          </p:cNvGraphicFramePr>
          <p:nvPr/>
        </p:nvGraphicFramePr>
        <p:xfrm>
          <a:off x="3857625" y="3786188"/>
          <a:ext cx="2519363" cy="1136650"/>
        </p:xfrm>
        <a:graphic>
          <a:graphicData uri="http://schemas.openxmlformats.org/presentationml/2006/ole">
            <mc:AlternateContent xmlns:mc="http://schemas.openxmlformats.org/markup-compatibility/2006">
              <mc:Choice xmlns:v="urn:schemas-microsoft-com:vml" Requires="v">
                <p:oleObj spid="_x0000_s63548" name="Equation" r:id="rId10" imgW="1079032" imgH="482391" progId="Equation.3">
                  <p:embed/>
                </p:oleObj>
              </mc:Choice>
              <mc:Fallback>
                <p:oleObj name="Equation" r:id="rId10" imgW="1079032" imgH="482391" progId="Equation.3">
                  <p:embed/>
                  <p:pic>
                    <p:nvPicPr>
                      <p:cNvPr id="0"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7625" y="3786188"/>
                        <a:ext cx="2519363"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27" name="Segnaposto numero diapositiva 38">
            <a:extLst>
              <a:ext uri="{FF2B5EF4-FFF2-40B4-BE49-F238E27FC236}">
                <a16:creationId xmlns:a16="http://schemas.microsoft.com/office/drawing/2014/main" id="{E958E812-F37F-4876-81F0-F04EC1F84D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FBC3B65-20DD-4E99-BC0D-A21187D8869B}" type="slidenum">
              <a:rPr lang="it-IT" altLang="it-IT" sz="1400"/>
              <a:pPr eaLnBrk="1" hangingPunct="1"/>
              <a:t>71</a:t>
            </a:fld>
            <a:endParaRPr lang="it-IT" altLang="it-IT" sz="1400"/>
          </a:p>
        </p:txBody>
      </p:sp>
      <p:sp>
        <p:nvSpPr>
          <p:cNvPr id="41" name="Segnaposto piè di pagina 4">
            <a:extLst>
              <a:ext uri="{FF2B5EF4-FFF2-40B4-BE49-F238E27FC236}">
                <a16:creationId xmlns:a16="http://schemas.microsoft.com/office/drawing/2014/main" id="{6E0EB187-4994-4841-9D5B-8AFF4D326A2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1" name="Rectangle 2">
            <a:extLst>
              <a:ext uri="{FF2B5EF4-FFF2-40B4-BE49-F238E27FC236}">
                <a16:creationId xmlns:a16="http://schemas.microsoft.com/office/drawing/2014/main" id="{26F156D0-532A-4FC2-BE2B-62222DEA5390}"/>
              </a:ext>
            </a:extLst>
          </p:cNvPr>
          <p:cNvSpPr>
            <a:spLocks noGrp="1" noChangeArrowheads="1"/>
          </p:cNvSpPr>
          <p:nvPr>
            <p:ph type="ctrTitle"/>
          </p:nvPr>
        </p:nvSpPr>
        <p:spPr>
          <a:xfrm>
            <a:off x="0" y="0"/>
            <a:ext cx="4787900" cy="457200"/>
          </a:xfrm>
        </p:spPr>
        <p:txBody>
          <a:bodyPr/>
          <a:lstStyle/>
          <a:p>
            <a:pPr eaLnBrk="1" hangingPunct="1"/>
            <a:r>
              <a:rPr lang="it-IT" altLang="it-IT" sz="2400" b="1" dirty="0"/>
              <a:t>VOLO LIBRATO</a:t>
            </a:r>
          </a:p>
        </p:txBody>
      </p:sp>
      <p:sp>
        <p:nvSpPr>
          <p:cNvPr id="64522" name="Rectangle 3">
            <a:extLst>
              <a:ext uri="{FF2B5EF4-FFF2-40B4-BE49-F238E27FC236}">
                <a16:creationId xmlns:a16="http://schemas.microsoft.com/office/drawing/2014/main" id="{5F8BF035-3D2C-41DF-8233-2C7F78E1095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3" name="Rectangle 4">
            <a:extLst>
              <a:ext uri="{FF2B5EF4-FFF2-40B4-BE49-F238E27FC236}">
                <a16:creationId xmlns:a16="http://schemas.microsoft.com/office/drawing/2014/main" id="{A14EB38A-FF7C-4969-9F61-E1F319047089}"/>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4" name="Rectangle 5">
            <a:extLst>
              <a:ext uri="{FF2B5EF4-FFF2-40B4-BE49-F238E27FC236}">
                <a16:creationId xmlns:a16="http://schemas.microsoft.com/office/drawing/2014/main" id="{CD9CE355-4C0D-4A9F-B825-ECDFEDE7FEF0}"/>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5" name="Rectangle 6">
            <a:extLst>
              <a:ext uri="{FF2B5EF4-FFF2-40B4-BE49-F238E27FC236}">
                <a16:creationId xmlns:a16="http://schemas.microsoft.com/office/drawing/2014/main" id="{5AD492AA-C2B6-41D9-B943-05302077554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6" name="Rectangle 7">
            <a:extLst>
              <a:ext uri="{FF2B5EF4-FFF2-40B4-BE49-F238E27FC236}">
                <a16:creationId xmlns:a16="http://schemas.microsoft.com/office/drawing/2014/main" id="{FE68B62C-4D18-415A-8ACE-AEF783129FE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7" name="Rectangle 8">
            <a:extLst>
              <a:ext uri="{FF2B5EF4-FFF2-40B4-BE49-F238E27FC236}">
                <a16:creationId xmlns:a16="http://schemas.microsoft.com/office/drawing/2014/main" id="{472AA716-E4DD-4EB0-9424-77E0A3B83BE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8" name="Rectangle 9">
            <a:extLst>
              <a:ext uri="{FF2B5EF4-FFF2-40B4-BE49-F238E27FC236}">
                <a16:creationId xmlns:a16="http://schemas.microsoft.com/office/drawing/2014/main" id="{FA30B8FA-9EA8-4885-A7BE-16C6F022CCD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9" name="Rectangle 10">
            <a:extLst>
              <a:ext uri="{FF2B5EF4-FFF2-40B4-BE49-F238E27FC236}">
                <a16:creationId xmlns:a16="http://schemas.microsoft.com/office/drawing/2014/main" id="{E05C4093-5579-49C5-B573-2FC1613BFB7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0" name="Rectangle 11">
            <a:extLst>
              <a:ext uri="{FF2B5EF4-FFF2-40B4-BE49-F238E27FC236}">
                <a16:creationId xmlns:a16="http://schemas.microsoft.com/office/drawing/2014/main" id="{26754673-C772-4960-8F8A-B3ED3AD66FD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1" name="Rectangle 12">
            <a:extLst>
              <a:ext uri="{FF2B5EF4-FFF2-40B4-BE49-F238E27FC236}">
                <a16:creationId xmlns:a16="http://schemas.microsoft.com/office/drawing/2014/main" id="{E7483B96-574B-4BCD-A0E4-A301F3BD8AAD}"/>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2" name="Rectangle 13">
            <a:extLst>
              <a:ext uri="{FF2B5EF4-FFF2-40B4-BE49-F238E27FC236}">
                <a16:creationId xmlns:a16="http://schemas.microsoft.com/office/drawing/2014/main" id="{4B11A49E-745E-44A0-9C67-EFB12A3B2BAF}"/>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3" name="Rectangle 14">
            <a:extLst>
              <a:ext uri="{FF2B5EF4-FFF2-40B4-BE49-F238E27FC236}">
                <a16:creationId xmlns:a16="http://schemas.microsoft.com/office/drawing/2014/main" id="{DF9DC78B-DEC7-40A0-BD8C-3571B8771AC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4" name="Rectangle 15">
            <a:extLst>
              <a:ext uri="{FF2B5EF4-FFF2-40B4-BE49-F238E27FC236}">
                <a16:creationId xmlns:a16="http://schemas.microsoft.com/office/drawing/2014/main" id="{F1D446EA-CB9D-4E0D-9801-F4816027490D}"/>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5" name="Rectangle 16">
            <a:extLst>
              <a:ext uri="{FF2B5EF4-FFF2-40B4-BE49-F238E27FC236}">
                <a16:creationId xmlns:a16="http://schemas.microsoft.com/office/drawing/2014/main" id="{7C8BCF8D-67AF-41E8-A5DA-05A5FBB107E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6" name="Rectangle 17">
            <a:extLst>
              <a:ext uri="{FF2B5EF4-FFF2-40B4-BE49-F238E27FC236}">
                <a16:creationId xmlns:a16="http://schemas.microsoft.com/office/drawing/2014/main" id="{B2B920C7-16B9-400E-8A4A-33065D6B28F5}"/>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7" name="Rectangle 18">
            <a:extLst>
              <a:ext uri="{FF2B5EF4-FFF2-40B4-BE49-F238E27FC236}">
                <a16:creationId xmlns:a16="http://schemas.microsoft.com/office/drawing/2014/main" id="{36CC29BB-CD3C-43DD-88A1-F5BDA3F168A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8" name="Rectangle 19">
            <a:extLst>
              <a:ext uri="{FF2B5EF4-FFF2-40B4-BE49-F238E27FC236}">
                <a16:creationId xmlns:a16="http://schemas.microsoft.com/office/drawing/2014/main" id="{DE5ADA54-EC2B-449D-8B19-C2B6E19332D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9" name="Rectangle 20">
            <a:extLst>
              <a:ext uri="{FF2B5EF4-FFF2-40B4-BE49-F238E27FC236}">
                <a16:creationId xmlns:a16="http://schemas.microsoft.com/office/drawing/2014/main" id="{17D47E22-8177-4FE0-848A-3BE746E073E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0" name="Rectangle 21">
            <a:extLst>
              <a:ext uri="{FF2B5EF4-FFF2-40B4-BE49-F238E27FC236}">
                <a16:creationId xmlns:a16="http://schemas.microsoft.com/office/drawing/2014/main" id="{C266B121-3472-40AD-8841-21F60C31752F}"/>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1" name="Rectangle 22">
            <a:extLst>
              <a:ext uri="{FF2B5EF4-FFF2-40B4-BE49-F238E27FC236}">
                <a16:creationId xmlns:a16="http://schemas.microsoft.com/office/drawing/2014/main" id="{74663E30-86D1-4B46-A2D4-E76287914B1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2" name="Rectangle 23">
            <a:extLst>
              <a:ext uri="{FF2B5EF4-FFF2-40B4-BE49-F238E27FC236}">
                <a16:creationId xmlns:a16="http://schemas.microsoft.com/office/drawing/2014/main" id="{8ADE58D0-D62E-42B6-A405-B37483D0397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3" name="Rectangle 24">
            <a:extLst>
              <a:ext uri="{FF2B5EF4-FFF2-40B4-BE49-F238E27FC236}">
                <a16:creationId xmlns:a16="http://schemas.microsoft.com/office/drawing/2014/main" id="{C1CCFB5B-DB89-49E0-851A-9BC790BF962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4" name="Rectangle 25">
            <a:extLst>
              <a:ext uri="{FF2B5EF4-FFF2-40B4-BE49-F238E27FC236}">
                <a16:creationId xmlns:a16="http://schemas.microsoft.com/office/drawing/2014/main" id="{C2CB5AD7-FB3B-4AB2-889D-F4A9304C4FB0}"/>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5" name="Rectangle 26">
            <a:extLst>
              <a:ext uri="{FF2B5EF4-FFF2-40B4-BE49-F238E27FC236}">
                <a16:creationId xmlns:a16="http://schemas.microsoft.com/office/drawing/2014/main" id="{92F04BB1-9B41-4EAF-A001-97B4780CF50F}"/>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6" name="Rectangle 27">
            <a:extLst>
              <a:ext uri="{FF2B5EF4-FFF2-40B4-BE49-F238E27FC236}">
                <a16:creationId xmlns:a16="http://schemas.microsoft.com/office/drawing/2014/main" id="{44ADE123-C9F7-47CE-A070-4C9EF4C7A98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7" name="Rectangle 28">
            <a:extLst>
              <a:ext uri="{FF2B5EF4-FFF2-40B4-BE49-F238E27FC236}">
                <a16:creationId xmlns:a16="http://schemas.microsoft.com/office/drawing/2014/main" id="{AD6A907E-EC3D-4FDF-9710-DCFE42C8666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8" name="Rectangle 29">
            <a:extLst>
              <a:ext uri="{FF2B5EF4-FFF2-40B4-BE49-F238E27FC236}">
                <a16:creationId xmlns:a16="http://schemas.microsoft.com/office/drawing/2014/main" id="{E3BFBF9E-6AC0-4F56-8F33-8D4755957C2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9" name="Rectangle 30">
            <a:extLst>
              <a:ext uri="{FF2B5EF4-FFF2-40B4-BE49-F238E27FC236}">
                <a16:creationId xmlns:a16="http://schemas.microsoft.com/office/drawing/2014/main" id="{E6F3D7D2-B4FF-41B6-A416-405EBD06FA9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4550" name="Picture 32" descr="vololibrato2">
            <a:extLst>
              <a:ext uri="{FF2B5EF4-FFF2-40B4-BE49-F238E27FC236}">
                <a16:creationId xmlns:a16="http://schemas.microsoft.com/office/drawing/2014/main" id="{C72093A3-7340-4B1E-A344-9990C0DA9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15888"/>
            <a:ext cx="421163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1" name="Rectangle 33">
            <a:extLst>
              <a:ext uri="{FF2B5EF4-FFF2-40B4-BE49-F238E27FC236}">
                <a16:creationId xmlns:a16="http://schemas.microsoft.com/office/drawing/2014/main" id="{8F4D77CC-4C6F-4F16-95A7-430F981BF66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52" name="Rectangle 35">
            <a:extLst>
              <a:ext uri="{FF2B5EF4-FFF2-40B4-BE49-F238E27FC236}">
                <a16:creationId xmlns:a16="http://schemas.microsoft.com/office/drawing/2014/main" id="{2781040C-B37D-43F1-A43F-37EE61C6AD3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4514" name="Object 38">
            <a:extLst>
              <a:ext uri="{FF2B5EF4-FFF2-40B4-BE49-F238E27FC236}">
                <a16:creationId xmlns:a16="http://schemas.microsoft.com/office/drawing/2014/main" id="{F4454EBC-0EBF-4487-9DEC-AA4B86F2045B}"/>
              </a:ext>
            </a:extLst>
          </p:cNvPr>
          <p:cNvGraphicFramePr>
            <a:graphicFrameLocks noChangeAspect="1"/>
          </p:cNvGraphicFramePr>
          <p:nvPr/>
        </p:nvGraphicFramePr>
        <p:xfrm>
          <a:off x="395288" y="549275"/>
          <a:ext cx="2519362" cy="1136650"/>
        </p:xfrm>
        <a:graphic>
          <a:graphicData uri="http://schemas.openxmlformats.org/presentationml/2006/ole">
            <mc:AlternateContent xmlns:mc="http://schemas.openxmlformats.org/markup-compatibility/2006">
              <mc:Choice xmlns:v="urn:schemas-microsoft-com:vml" Requires="v">
                <p:oleObj spid="_x0000_s64586" name="Equation" r:id="rId4" imgW="1079032" imgH="482391" progId="Equation.3">
                  <p:embed/>
                </p:oleObj>
              </mc:Choice>
              <mc:Fallback>
                <p:oleObj name="Equation" r:id="rId4" imgW="1079032" imgH="482391" progId="Equation.3">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549275"/>
                        <a:ext cx="2519362"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41">
            <a:extLst>
              <a:ext uri="{FF2B5EF4-FFF2-40B4-BE49-F238E27FC236}">
                <a16:creationId xmlns:a16="http://schemas.microsoft.com/office/drawing/2014/main" id="{5D46781C-5A9F-4763-A359-26A9385282BC}"/>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4587" name="Equation" r:id="rId6" imgW="190335" imgH="215713" progId="Equation.3">
                  <p:embed/>
                </p:oleObj>
              </mc:Choice>
              <mc:Fallback>
                <p:oleObj name="Equation" r:id="rId6" imgW="190335" imgH="215713" progId="Equation.3">
                  <p:embed/>
                  <p:pic>
                    <p:nvPicPr>
                      <p:cNvPr id="0" name="Object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6" name="Object 40">
            <a:extLst>
              <a:ext uri="{FF2B5EF4-FFF2-40B4-BE49-F238E27FC236}">
                <a16:creationId xmlns:a16="http://schemas.microsoft.com/office/drawing/2014/main" id="{D859B52F-39C6-41D6-A2BF-D17D4E7D38C1}"/>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4588" name="Equation" r:id="rId8" imgW="215619" imgH="215619" progId="Equation.3">
                  <p:embed/>
                </p:oleObj>
              </mc:Choice>
              <mc:Fallback>
                <p:oleObj name="Equation" r:id="rId8" imgW="215619" imgH="215619" progId="Equation.3">
                  <p:embed/>
                  <p:pic>
                    <p:nvPicPr>
                      <p:cNvPr id="0" name="Object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7" name="Object 39">
            <a:extLst>
              <a:ext uri="{FF2B5EF4-FFF2-40B4-BE49-F238E27FC236}">
                <a16:creationId xmlns:a16="http://schemas.microsoft.com/office/drawing/2014/main" id="{292C534B-54F1-491A-B973-69AF872D4297}"/>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4589" name="Equation" r:id="rId10" imgW="164885" imgH="215619" progId="Equation.3">
                  <p:embed/>
                </p:oleObj>
              </mc:Choice>
              <mc:Fallback>
                <p:oleObj name="Equation" r:id="rId10" imgW="164885" imgH="215619" progId="Equation.3">
                  <p:embed/>
                  <p:pic>
                    <p:nvPicPr>
                      <p:cNvPr id="0"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53" name="Rectangle 42">
            <a:extLst>
              <a:ext uri="{FF2B5EF4-FFF2-40B4-BE49-F238E27FC236}">
                <a16:creationId xmlns:a16="http://schemas.microsoft.com/office/drawing/2014/main" id="{4BB8F116-6D03-4429-A01E-627AC2B23E36}"/>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64518" name="Object 48">
            <a:extLst>
              <a:ext uri="{FF2B5EF4-FFF2-40B4-BE49-F238E27FC236}">
                <a16:creationId xmlns:a16="http://schemas.microsoft.com/office/drawing/2014/main" id="{8A3D3300-6EA1-4A43-9384-ADE0AA96F795}"/>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4590" name="Equation" r:id="rId12" imgW="190335" imgH="215713" progId="Equation.3">
                  <p:embed/>
                </p:oleObj>
              </mc:Choice>
              <mc:Fallback>
                <p:oleObj name="Equation" r:id="rId12" imgW="190335" imgH="215713" progId="Equation.3">
                  <p:embed/>
                  <p:pic>
                    <p:nvPicPr>
                      <p:cNvPr id="0" name="Object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9" name="Object 47">
            <a:extLst>
              <a:ext uri="{FF2B5EF4-FFF2-40B4-BE49-F238E27FC236}">
                <a16:creationId xmlns:a16="http://schemas.microsoft.com/office/drawing/2014/main" id="{7009001A-16D7-43E7-89A4-91AA3124EE92}"/>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4591" name="Equation" r:id="rId13" imgW="215619" imgH="215619" progId="Equation.3">
                  <p:embed/>
                </p:oleObj>
              </mc:Choice>
              <mc:Fallback>
                <p:oleObj name="Equation" r:id="rId13" imgW="215619" imgH="215619" progId="Equation.3">
                  <p:embed/>
                  <p:pic>
                    <p:nvPicPr>
                      <p:cNvPr id="0" name="Object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20" name="Object 46">
            <a:extLst>
              <a:ext uri="{FF2B5EF4-FFF2-40B4-BE49-F238E27FC236}">
                <a16:creationId xmlns:a16="http://schemas.microsoft.com/office/drawing/2014/main" id="{223139D7-36BA-4F2E-9FDA-C083338211CD}"/>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4592" name="Equation" r:id="rId14" imgW="164885" imgH="215619" progId="Equation.3">
                  <p:embed/>
                </p:oleObj>
              </mc:Choice>
              <mc:Fallback>
                <p:oleObj name="Equation" r:id="rId14" imgW="164885" imgH="215619" progId="Equation.3">
                  <p:embed/>
                  <p:pic>
                    <p:nvPicPr>
                      <p:cNvPr id="0" name="Object 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54" name="Rectangle 49">
            <a:extLst>
              <a:ext uri="{FF2B5EF4-FFF2-40B4-BE49-F238E27FC236}">
                <a16:creationId xmlns:a16="http://schemas.microsoft.com/office/drawing/2014/main" id="{662A60A5-083A-4446-B35B-F1BCD5B56B3B}"/>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64555" name="Rectangle 50">
            <a:extLst>
              <a:ext uri="{FF2B5EF4-FFF2-40B4-BE49-F238E27FC236}">
                <a16:creationId xmlns:a16="http://schemas.microsoft.com/office/drawing/2014/main" id="{D33DC514-8B5E-433C-A4C3-7F8E05558A2C}"/>
              </a:ext>
            </a:extLst>
          </p:cNvPr>
          <p:cNvSpPr>
            <a:spLocks noChangeArrowheads="1"/>
          </p:cNvSpPr>
          <p:nvPr/>
        </p:nvSpPr>
        <p:spPr bwMode="auto">
          <a:xfrm>
            <a:off x="0" y="2214563"/>
            <a:ext cx="8929688"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dirty="0">
                <a:cs typeface="Times New Roman" panose="02020603050405020304" pitchFamily="18" charset="0"/>
              </a:rPr>
              <a:t> è la velocità di planata di equilibrio. Chiaramente essa dipende dalla quota</a:t>
            </a:r>
            <a:r>
              <a:rPr lang="it-IT" altLang="it-IT" sz="2000" dirty="0"/>
              <a:t>) e dal carico alare. Il valore di </a:t>
            </a:r>
            <a:r>
              <a:rPr lang="it-IT" altLang="it-IT" sz="2000" i="1" dirty="0"/>
              <a:t>CL</a:t>
            </a:r>
            <a:r>
              <a:rPr lang="it-IT" altLang="it-IT" sz="2000" dirty="0"/>
              <a:t> nell’</a:t>
            </a:r>
            <a:r>
              <a:rPr lang="it-IT" altLang="it-IT" sz="2000" dirty="0" err="1"/>
              <a:t>Eq</a:t>
            </a:r>
            <a:r>
              <a:rPr lang="it-IT" altLang="it-IT" sz="2000" dirty="0"/>
              <a:t>. [8.24] è quel valore particolare che corrisponde al valore specifico di </a:t>
            </a:r>
            <a:r>
              <a:rPr lang="it-IT" altLang="it-IT" sz="2000" i="1" dirty="0"/>
              <a:t>L/D</a:t>
            </a:r>
            <a:r>
              <a:rPr lang="it-IT" altLang="it-IT" sz="2000" dirty="0"/>
              <a:t> usato nell’</a:t>
            </a:r>
            <a:r>
              <a:rPr lang="it-IT" altLang="it-IT" sz="2000" dirty="0" err="1"/>
              <a:t>Eq</a:t>
            </a:r>
            <a:r>
              <a:rPr lang="it-IT" altLang="it-IT" sz="2000" dirty="0"/>
              <a:t>. [8.22]. Ricordiamo che sia </a:t>
            </a:r>
            <a:r>
              <a:rPr lang="it-IT" altLang="it-IT" sz="2000" i="1" dirty="0"/>
              <a:t>CL</a:t>
            </a:r>
            <a:r>
              <a:rPr lang="it-IT" altLang="it-IT" sz="2000" dirty="0"/>
              <a:t> che </a:t>
            </a:r>
            <a:r>
              <a:rPr lang="it-IT" altLang="it-IT" sz="2000" i="1" dirty="0"/>
              <a:t>L/D</a:t>
            </a:r>
            <a:r>
              <a:rPr lang="it-IT" altLang="it-IT" sz="2000" dirty="0"/>
              <a:t> sono caratteristiche aerodinamiche dell’aereo che variano con l’angolo d’attacco, come mostrato in      Fig. 5.41. Si noti dalla Fig. 5.41  che un determinato valore di </a:t>
            </a:r>
            <a:r>
              <a:rPr lang="it-IT" altLang="it-IT" sz="2000" i="1" dirty="0"/>
              <a:t>L/D</a:t>
            </a:r>
            <a:r>
              <a:rPr lang="it-IT" altLang="it-IT" sz="2000" dirty="0"/>
              <a:t>, indicato con (</a:t>
            </a:r>
            <a:r>
              <a:rPr lang="it-IT" altLang="it-IT" sz="2000" i="1" dirty="0"/>
              <a:t>L/D</a:t>
            </a:r>
            <a:r>
              <a:rPr lang="it-IT" altLang="it-IT" sz="2000" dirty="0"/>
              <a:t>), corrisponde ad un determinato angolo d’attacco , che successivamente impone il coefficiente di portanza (</a:t>
            </a:r>
            <a:r>
              <a:rPr lang="it-IT" altLang="it-IT" sz="2000" i="1" dirty="0"/>
              <a:t>CL</a:t>
            </a:r>
            <a:r>
              <a:rPr lang="it-IT" altLang="it-IT" sz="2000" dirty="0"/>
              <a:t>). Se </a:t>
            </a:r>
            <a:r>
              <a:rPr lang="it-IT" altLang="it-IT" sz="2000" i="1" dirty="0"/>
              <a:t>L/D </a:t>
            </a:r>
            <a:r>
              <a:rPr lang="it-IT" altLang="it-IT" sz="2000" dirty="0"/>
              <a:t>è mantenuto costante per tutta la </a:t>
            </a:r>
            <a:r>
              <a:rPr lang="it-IT" altLang="it-IT" sz="2000" dirty="0" err="1"/>
              <a:t>traettoria</a:t>
            </a:r>
            <a:r>
              <a:rPr lang="it-IT" altLang="it-IT" sz="2000" dirty="0"/>
              <a:t> di planata, allora </a:t>
            </a:r>
            <a:r>
              <a:rPr lang="it-IT" altLang="it-IT" sz="2000" i="1" dirty="0"/>
              <a:t>CL</a:t>
            </a:r>
            <a:r>
              <a:rPr lang="it-IT" altLang="it-IT" sz="2000" dirty="0"/>
              <a:t> è costante lungo la traiettoria. Comunque la velocità di equilibrio cambierà  con la quota lungo questa traiettoria, diminuendo al diminuire della quota.</a:t>
            </a:r>
          </a:p>
          <a:p>
            <a:pPr algn="just" eaLnBrk="1" hangingPunct="1"/>
            <a:endParaRPr lang="it-IT" altLang="it-IT" sz="2000" dirty="0"/>
          </a:p>
          <a:p>
            <a:pPr algn="just" eaLnBrk="1" hangingPunct="1"/>
            <a:r>
              <a:rPr lang="it-IT" altLang="it-IT" sz="2000" dirty="0">
                <a:cs typeface="Times New Roman" panose="02020603050405020304" pitchFamily="18" charset="0"/>
              </a:rPr>
              <a:t> </a:t>
            </a:r>
          </a:p>
        </p:txBody>
      </p:sp>
      <p:sp>
        <p:nvSpPr>
          <p:cNvPr id="64556" name="Segnaposto numero diapositiva 43">
            <a:extLst>
              <a:ext uri="{FF2B5EF4-FFF2-40B4-BE49-F238E27FC236}">
                <a16:creationId xmlns:a16="http://schemas.microsoft.com/office/drawing/2014/main" id="{6195F79D-6F5D-4FD5-872C-4191BDFA40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99C7953-08A8-44DC-BE97-68F4579BDFEE}" type="slidenum">
              <a:rPr lang="it-IT" altLang="it-IT" sz="1400"/>
              <a:pPr eaLnBrk="1" hangingPunct="1"/>
              <a:t>72</a:t>
            </a:fld>
            <a:endParaRPr lang="it-IT" altLang="it-IT" sz="1400"/>
          </a:p>
        </p:txBody>
      </p:sp>
      <p:sp>
        <p:nvSpPr>
          <p:cNvPr id="46" name="Segnaposto piè di pagina 4">
            <a:extLst>
              <a:ext uri="{FF2B5EF4-FFF2-40B4-BE49-F238E27FC236}">
                <a16:creationId xmlns:a16="http://schemas.microsoft.com/office/drawing/2014/main" id="{D3EFA69D-5335-42BD-98B7-C7443179476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0" name="Rectangle 2">
            <a:extLst>
              <a:ext uri="{FF2B5EF4-FFF2-40B4-BE49-F238E27FC236}">
                <a16:creationId xmlns:a16="http://schemas.microsoft.com/office/drawing/2014/main" id="{A9086FC9-6D91-48A7-BDAF-DB6458862DFF}"/>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VOLO LIBRATO</a:t>
            </a:r>
          </a:p>
        </p:txBody>
      </p:sp>
      <p:sp>
        <p:nvSpPr>
          <p:cNvPr id="65551" name="Rectangle 3">
            <a:extLst>
              <a:ext uri="{FF2B5EF4-FFF2-40B4-BE49-F238E27FC236}">
                <a16:creationId xmlns:a16="http://schemas.microsoft.com/office/drawing/2014/main" id="{AE2C2F7B-FCB3-4D90-9C4E-E049574B5D1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2" name="Rectangle 4">
            <a:extLst>
              <a:ext uri="{FF2B5EF4-FFF2-40B4-BE49-F238E27FC236}">
                <a16:creationId xmlns:a16="http://schemas.microsoft.com/office/drawing/2014/main" id="{01A4151D-D33B-4686-97C3-D2FFA3666755}"/>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3" name="Rectangle 5">
            <a:extLst>
              <a:ext uri="{FF2B5EF4-FFF2-40B4-BE49-F238E27FC236}">
                <a16:creationId xmlns:a16="http://schemas.microsoft.com/office/drawing/2014/main" id="{99F80B1A-7C70-49DA-977B-7C07E3D22E3F}"/>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4" name="Rectangle 6">
            <a:extLst>
              <a:ext uri="{FF2B5EF4-FFF2-40B4-BE49-F238E27FC236}">
                <a16:creationId xmlns:a16="http://schemas.microsoft.com/office/drawing/2014/main" id="{613FAB49-974D-4F55-9FA2-F111E172DF8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5" name="Rectangle 7">
            <a:extLst>
              <a:ext uri="{FF2B5EF4-FFF2-40B4-BE49-F238E27FC236}">
                <a16:creationId xmlns:a16="http://schemas.microsoft.com/office/drawing/2014/main" id="{4C837F7C-FF85-4CE0-9FC8-CA1B98DCA7B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6" name="Rectangle 8">
            <a:extLst>
              <a:ext uri="{FF2B5EF4-FFF2-40B4-BE49-F238E27FC236}">
                <a16:creationId xmlns:a16="http://schemas.microsoft.com/office/drawing/2014/main" id="{6BCAC65F-0BA6-4914-8235-6ED98B0962B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7" name="Rectangle 9">
            <a:extLst>
              <a:ext uri="{FF2B5EF4-FFF2-40B4-BE49-F238E27FC236}">
                <a16:creationId xmlns:a16="http://schemas.microsoft.com/office/drawing/2014/main" id="{C99418B9-FC20-4DA5-A377-62E3B462F42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8" name="Rectangle 10">
            <a:extLst>
              <a:ext uri="{FF2B5EF4-FFF2-40B4-BE49-F238E27FC236}">
                <a16:creationId xmlns:a16="http://schemas.microsoft.com/office/drawing/2014/main" id="{BA73D7CB-5E13-49F0-8E8F-DC82306779E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9" name="Rectangle 11">
            <a:extLst>
              <a:ext uri="{FF2B5EF4-FFF2-40B4-BE49-F238E27FC236}">
                <a16:creationId xmlns:a16="http://schemas.microsoft.com/office/drawing/2014/main" id="{DB16B122-7AC1-40DB-8A25-5989A25483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0" name="Rectangle 12">
            <a:extLst>
              <a:ext uri="{FF2B5EF4-FFF2-40B4-BE49-F238E27FC236}">
                <a16:creationId xmlns:a16="http://schemas.microsoft.com/office/drawing/2014/main" id="{A92A155E-983D-42E3-8D71-BE090C7FF32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1" name="Rectangle 13">
            <a:extLst>
              <a:ext uri="{FF2B5EF4-FFF2-40B4-BE49-F238E27FC236}">
                <a16:creationId xmlns:a16="http://schemas.microsoft.com/office/drawing/2014/main" id="{E3E9DEA2-854A-4150-B626-00C9A2C7340E}"/>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2" name="Rectangle 14">
            <a:extLst>
              <a:ext uri="{FF2B5EF4-FFF2-40B4-BE49-F238E27FC236}">
                <a16:creationId xmlns:a16="http://schemas.microsoft.com/office/drawing/2014/main" id="{C4F78BAE-A225-4F50-9208-DF8C7EF1798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3" name="Rectangle 15">
            <a:extLst>
              <a:ext uri="{FF2B5EF4-FFF2-40B4-BE49-F238E27FC236}">
                <a16:creationId xmlns:a16="http://schemas.microsoft.com/office/drawing/2014/main" id="{46FEAFC4-C7D1-471E-870E-37E499A86AEF}"/>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4" name="Rectangle 16">
            <a:extLst>
              <a:ext uri="{FF2B5EF4-FFF2-40B4-BE49-F238E27FC236}">
                <a16:creationId xmlns:a16="http://schemas.microsoft.com/office/drawing/2014/main" id="{076064F3-1608-4B83-878C-153A0FC6D6B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5" name="Rectangle 17">
            <a:extLst>
              <a:ext uri="{FF2B5EF4-FFF2-40B4-BE49-F238E27FC236}">
                <a16:creationId xmlns:a16="http://schemas.microsoft.com/office/drawing/2014/main" id="{BEE66625-C5A4-4A5C-89C4-00CDDE9606D2}"/>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6" name="Rectangle 18">
            <a:extLst>
              <a:ext uri="{FF2B5EF4-FFF2-40B4-BE49-F238E27FC236}">
                <a16:creationId xmlns:a16="http://schemas.microsoft.com/office/drawing/2014/main" id="{C5F489D9-01D6-483A-B673-EFC9DB79ED7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7" name="Rectangle 19">
            <a:extLst>
              <a:ext uri="{FF2B5EF4-FFF2-40B4-BE49-F238E27FC236}">
                <a16:creationId xmlns:a16="http://schemas.microsoft.com/office/drawing/2014/main" id="{C82B7C0C-B747-4112-A336-F53DEA47983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8" name="Rectangle 20">
            <a:extLst>
              <a:ext uri="{FF2B5EF4-FFF2-40B4-BE49-F238E27FC236}">
                <a16:creationId xmlns:a16="http://schemas.microsoft.com/office/drawing/2014/main" id="{253084CC-32E7-48A4-9D4E-7F30336ED87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9" name="Rectangle 21">
            <a:extLst>
              <a:ext uri="{FF2B5EF4-FFF2-40B4-BE49-F238E27FC236}">
                <a16:creationId xmlns:a16="http://schemas.microsoft.com/office/drawing/2014/main" id="{23448A07-54FF-4613-9B37-31EF4FB57455}"/>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70" name="Rectangle 22">
            <a:extLst>
              <a:ext uri="{FF2B5EF4-FFF2-40B4-BE49-F238E27FC236}">
                <a16:creationId xmlns:a16="http://schemas.microsoft.com/office/drawing/2014/main" id="{6A385D77-4979-4DBC-AEE6-89219530A1F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71" name="Rectangle 23">
            <a:extLst>
              <a:ext uri="{FF2B5EF4-FFF2-40B4-BE49-F238E27FC236}">
                <a16:creationId xmlns:a16="http://schemas.microsoft.com/office/drawing/2014/main" id="{7BE79CCD-15BB-410F-A465-13EFC8199B9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72" name="Rectangle 24">
            <a:extLst>
              <a:ext uri="{FF2B5EF4-FFF2-40B4-BE49-F238E27FC236}">
                <a16:creationId xmlns:a16="http://schemas.microsoft.com/office/drawing/2014/main" id="{15560E48-41BE-4BE2-86A6-99DE4EEAF3C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73" name="Rectangle 25">
            <a:extLst>
              <a:ext uri="{FF2B5EF4-FFF2-40B4-BE49-F238E27FC236}">
                <a16:creationId xmlns:a16="http://schemas.microsoft.com/office/drawing/2014/main" id="{3A406DE4-E52A-42BA-95DD-258A5E8F66CE}"/>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74" name="Rectangle 26">
            <a:extLst>
              <a:ext uri="{FF2B5EF4-FFF2-40B4-BE49-F238E27FC236}">
                <a16:creationId xmlns:a16="http://schemas.microsoft.com/office/drawing/2014/main" id="{1040F2C3-1582-4A4D-A2A2-464A2F3C8EC2}"/>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75" name="Rectangle 27">
            <a:extLst>
              <a:ext uri="{FF2B5EF4-FFF2-40B4-BE49-F238E27FC236}">
                <a16:creationId xmlns:a16="http://schemas.microsoft.com/office/drawing/2014/main" id="{4396623D-A5A0-486B-8570-40537FA2EED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76" name="Rectangle 28">
            <a:extLst>
              <a:ext uri="{FF2B5EF4-FFF2-40B4-BE49-F238E27FC236}">
                <a16:creationId xmlns:a16="http://schemas.microsoft.com/office/drawing/2014/main" id="{B8FD9484-4959-47A9-9F77-85F3082499D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77" name="Rectangle 29">
            <a:extLst>
              <a:ext uri="{FF2B5EF4-FFF2-40B4-BE49-F238E27FC236}">
                <a16:creationId xmlns:a16="http://schemas.microsoft.com/office/drawing/2014/main" id="{8EA36690-D246-4952-BEF4-F965DED1647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78" name="Rectangle 30">
            <a:extLst>
              <a:ext uri="{FF2B5EF4-FFF2-40B4-BE49-F238E27FC236}">
                <a16:creationId xmlns:a16="http://schemas.microsoft.com/office/drawing/2014/main" id="{A9226BF5-61F1-4547-806B-17604DFB669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5579" name="Picture 31" descr="vololibrato2">
            <a:extLst>
              <a:ext uri="{FF2B5EF4-FFF2-40B4-BE49-F238E27FC236}">
                <a16:creationId xmlns:a16="http://schemas.microsoft.com/office/drawing/2014/main" id="{F1E8BFDA-5E09-4101-8013-8609F62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90500"/>
            <a:ext cx="5364162"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80" name="Rectangle 32">
            <a:extLst>
              <a:ext uri="{FF2B5EF4-FFF2-40B4-BE49-F238E27FC236}">
                <a16:creationId xmlns:a16="http://schemas.microsoft.com/office/drawing/2014/main" id="{EDCD02DE-8647-4657-A992-50CF2A01D8E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81" name="Rectangle 33">
            <a:extLst>
              <a:ext uri="{FF2B5EF4-FFF2-40B4-BE49-F238E27FC236}">
                <a16:creationId xmlns:a16="http://schemas.microsoft.com/office/drawing/2014/main" id="{EAEFBCDF-E98B-402C-8B31-27B64D3FACC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5538" name="Object 34">
            <a:extLst>
              <a:ext uri="{FF2B5EF4-FFF2-40B4-BE49-F238E27FC236}">
                <a16:creationId xmlns:a16="http://schemas.microsoft.com/office/drawing/2014/main" id="{76B25054-FB40-4D4E-BBAE-36070A555EF3}"/>
              </a:ext>
            </a:extLst>
          </p:cNvPr>
          <p:cNvGraphicFramePr>
            <a:graphicFrameLocks noChangeAspect="1"/>
          </p:cNvGraphicFramePr>
          <p:nvPr/>
        </p:nvGraphicFramePr>
        <p:xfrm>
          <a:off x="395288" y="549275"/>
          <a:ext cx="1944687" cy="877888"/>
        </p:xfrm>
        <a:graphic>
          <a:graphicData uri="http://schemas.openxmlformats.org/presentationml/2006/ole">
            <mc:AlternateContent xmlns:mc="http://schemas.openxmlformats.org/markup-compatibility/2006">
              <mc:Choice xmlns:v="urn:schemas-microsoft-com:vml" Requires="v">
                <p:oleObj spid="_x0000_s65639" name="Equation" r:id="rId4" imgW="1079032" imgH="482391" progId="Equation.3">
                  <p:embed/>
                </p:oleObj>
              </mc:Choice>
              <mc:Fallback>
                <p:oleObj name="Equation" r:id="rId4" imgW="1079032" imgH="482391" progId="Equation.3">
                  <p:embed/>
                  <p:pic>
                    <p:nvPicPr>
                      <p:cNvPr id="0"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549275"/>
                        <a:ext cx="1944687" cy="877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39" name="Object 35">
            <a:extLst>
              <a:ext uri="{FF2B5EF4-FFF2-40B4-BE49-F238E27FC236}">
                <a16:creationId xmlns:a16="http://schemas.microsoft.com/office/drawing/2014/main" id="{F95C32C6-AAC9-42E5-8A17-B65CB1C7A47B}"/>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5640" name="Equation" r:id="rId6" imgW="190335" imgH="215713" progId="Equation.3">
                  <p:embed/>
                </p:oleObj>
              </mc:Choice>
              <mc:Fallback>
                <p:oleObj name="Equation" r:id="rId6" imgW="190335" imgH="215713"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36">
            <a:extLst>
              <a:ext uri="{FF2B5EF4-FFF2-40B4-BE49-F238E27FC236}">
                <a16:creationId xmlns:a16="http://schemas.microsoft.com/office/drawing/2014/main" id="{9C470A29-B1D0-4A0A-8A0B-AE79DA7D529E}"/>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5641" name="Equation" r:id="rId8" imgW="215619" imgH="215619" progId="Equation.3">
                  <p:embed/>
                </p:oleObj>
              </mc:Choice>
              <mc:Fallback>
                <p:oleObj name="Equation" r:id="rId8" imgW="215619" imgH="215619"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37">
            <a:extLst>
              <a:ext uri="{FF2B5EF4-FFF2-40B4-BE49-F238E27FC236}">
                <a16:creationId xmlns:a16="http://schemas.microsoft.com/office/drawing/2014/main" id="{97D614EC-6B2A-4CCF-A716-31CDB765942B}"/>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5642" name="Equation" r:id="rId10" imgW="164885" imgH="215619" progId="Equation.3">
                  <p:embed/>
                </p:oleObj>
              </mc:Choice>
              <mc:Fallback>
                <p:oleObj name="Equation" r:id="rId10" imgW="164885" imgH="215619" progId="Equation.3">
                  <p:embed/>
                  <p:pic>
                    <p:nvPicPr>
                      <p:cNvPr id="0"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82" name="Rectangle 38">
            <a:extLst>
              <a:ext uri="{FF2B5EF4-FFF2-40B4-BE49-F238E27FC236}">
                <a16:creationId xmlns:a16="http://schemas.microsoft.com/office/drawing/2014/main" id="{19600BF6-894B-4DC1-A383-9E754548F28D}"/>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65542" name="Object 39">
            <a:extLst>
              <a:ext uri="{FF2B5EF4-FFF2-40B4-BE49-F238E27FC236}">
                <a16:creationId xmlns:a16="http://schemas.microsoft.com/office/drawing/2014/main" id="{41FC5E9A-714B-4ED8-9EA6-5075F4F997AF}"/>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5643" name="Equation" r:id="rId12" imgW="190335" imgH="215713" progId="Equation.3">
                  <p:embed/>
                </p:oleObj>
              </mc:Choice>
              <mc:Fallback>
                <p:oleObj name="Equation" r:id="rId12" imgW="190335" imgH="215713" progId="Equation.3">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3" name="Object 40">
            <a:extLst>
              <a:ext uri="{FF2B5EF4-FFF2-40B4-BE49-F238E27FC236}">
                <a16:creationId xmlns:a16="http://schemas.microsoft.com/office/drawing/2014/main" id="{C090C2CE-15D2-492C-B8E6-8F49A33E343E}"/>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5644" name="Equation" r:id="rId13" imgW="215619" imgH="215619" progId="Equation.3">
                  <p:embed/>
                </p:oleObj>
              </mc:Choice>
              <mc:Fallback>
                <p:oleObj name="Equation" r:id="rId13" imgW="215619" imgH="215619" progId="Equation.3">
                  <p:embed/>
                  <p:pic>
                    <p:nvPicPr>
                      <p:cNvPr id="0" name="Object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4" name="Object 41">
            <a:extLst>
              <a:ext uri="{FF2B5EF4-FFF2-40B4-BE49-F238E27FC236}">
                <a16:creationId xmlns:a16="http://schemas.microsoft.com/office/drawing/2014/main" id="{60DFBD76-0124-496B-9B38-7949E2BFE623}"/>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5645" name="Equation" r:id="rId14" imgW="164885" imgH="215619" progId="Equation.3">
                  <p:embed/>
                </p:oleObj>
              </mc:Choice>
              <mc:Fallback>
                <p:oleObj name="Equation" r:id="rId14" imgW="164885" imgH="215619" progId="Equation.3">
                  <p:embed/>
                  <p:pic>
                    <p:nvPicPr>
                      <p:cNvPr id="0" name="Object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83" name="Rectangle 42">
            <a:extLst>
              <a:ext uri="{FF2B5EF4-FFF2-40B4-BE49-F238E27FC236}">
                <a16:creationId xmlns:a16="http://schemas.microsoft.com/office/drawing/2014/main" id="{330404A8-964D-498B-9856-E8F919962906}"/>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65584" name="Rectangle 43">
            <a:extLst>
              <a:ext uri="{FF2B5EF4-FFF2-40B4-BE49-F238E27FC236}">
                <a16:creationId xmlns:a16="http://schemas.microsoft.com/office/drawing/2014/main" id="{531C615B-D13F-4B37-994B-65029406444F}"/>
              </a:ext>
            </a:extLst>
          </p:cNvPr>
          <p:cNvSpPr>
            <a:spLocks noChangeArrowheads="1"/>
          </p:cNvSpPr>
          <p:nvPr/>
        </p:nvSpPr>
        <p:spPr bwMode="auto">
          <a:xfrm>
            <a:off x="250825" y="2708275"/>
            <a:ext cx="7637463"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t>Consideriamo di nuovo il caso di minimo angolo di planata come trattato con l’Eq. [8.23]. Per un tipico aeroplano moderno, (</a:t>
            </a:r>
            <a:r>
              <a:rPr lang="it-IT" altLang="it-IT" i="1"/>
              <a:t>L/D</a:t>
            </a:r>
            <a:r>
              <a:rPr lang="it-IT" altLang="it-IT"/>
              <a:t>)max = 15, e per questo caso, dall’Eq. [8.23],   </a:t>
            </a:r>
          </a:p>
          <a:p>
            <a:pPr algn="just" eaLnBrk="1" hangingPunct="1"/>
            <a:endParaRPr lang="it-IT" altLang="it-IT"/>
          </a:p>
          <a:p>
            <a:pPr algn="just" eaLnBrk="1" hangingPunct="1"/>
            <a:r>
              <a:rPr lang="it-IT" altLang="it-IT"/>
              <a:t>è un angolo piccolo. Quindi possiamo ragionevolmente </a:t>
            </a:r>
            <a:endParaRPr lang="it-IT" altLang="it-IT" sz="2000"/>
          </a:p>
          <a:p>
            <a:pPr algn="just" eaLnBrk="1" hangingPunct="1"/>
            <a:endParaRPr lang="it-IT" altLang="it-IT" sz="2000"/>
          </a:p>
          <a:p>
            <a:pPr algn="just" eaLnBrk="1" hangingPunct="1"/>
            <a:r>
              <a:rPr lang="it-IT" altLang="it-IT" sz="2000">
                <a:cs typeface="Times New Roman" panose="02020603050405020304" pitchFamily="18" charset="0"/>
              </a:rPr>
              <a:t> </a:t>
            </a:r>
          </a:p>
        </p:txBody>
      </p:sp>
      <p:graphicFrame>
        <p:nvGraphicFramePr>
          <p:cNvPr id="65545" name="Object 49">
            <a:extLst>
              <a:ext uri="{FF2B5EF4-FFF2-40B4-BE49-F238E27FC236}">
                <a16:creationId xmlns:a16="http://schemas.microsoft.com/office/drawing/2014/main" id="{0FAF0A55-895C-4F38-994E-5708D5B50B6A}"/>
              </a:ext>
            </a:extLst>
          </p:cNvPr>
          <p:cNvGraphicFramePr>
            <a:graphicFrameLocks noChangeAspect="1"/>
          </p:cNvGraphicFramePr>
          <p:nvPr/>
        </p:nvGraphicFramePr>
        <p:xfrm>
          <a:off x="395288" y="1412875"/>
          <a:ext cx="2663825" cy="887413"/>
        </p:xfrm>
        <a:graphic>
          <a:graphicData uri="http://schemas.openxmlformats.org/presentationml/2006/ole">
            <mc:AlternateContent xmlns:mc="http://schemas.openxmlformats.org/markup-compatibility/2006">
              <mc:Choice xmlns:v="urn:schemas-microsoft-com:vml" Requires="v">
                <p:oleObj spid="_x0000_s65646" name="Equation" r:id="rId15" imgW="1282700" imgH="431800" progId="Equation.3">
                  <p:embed/>
                </p:oleObj>
              </mc:Choice>
              <mc:Fallback>
                <p:oleObj name="Equation" r:id="rId15" imgW="1282700" imgH="431800" progId="Equation.3">
                  <p:embed/>
                  <p:pic>
                    <p:nvPicPr>
                      <p:cNvPr id="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5288" y="1412875"/>
                        <a:ext cx="2663825"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85" name="Rectangle 51">
            <a:extLst>
              <a:ext uri="{FF2B5EF4-FFF2-40B4-BE49-F238E27FC236}">
                <a16:creationId xmlns:a16="http://schemas.microsoft.com/office/drawing/2014/main" id="{705B4AB9-DA9A-40A2-A1A7-543C790437CA}"/>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5546" name="Object 50">
            <a:extLst>
              <a:ext uri="{FF2B5EF4-FFF2-40B4-BE49-F238E27FC236}">
                <a16:creationId xmlns:a16="http://schemas.microsoft.com/office/drawing/2014/main" id="{75B00982-6A84-4ED6-9321-F0E0027C5E78}"/>
              </a:ext>
            </a:extLst>
          </p:cNvPr>
          <p:cNvGraphicFramePr>
            <a:graphicFrameLocks noChangeAspect="1"/>
          </p:cNvGraphicFramePr>
          <p:nvPr/>
        </p:nvGraphicFramePr>
        <p:xfrm>
          <a:off x="468313" y="3860800"/>
          <a:ext cx="1331912" cy="419100"/>
        </p:xfrm>
        <a:graphic>
          <a:graphicData uri="http://schemas.openxmlformats.org/presentationml/2006/ole">
            <mc:AlternateContent xmlns:mc="http://schemas.openxmlformats.org/markup-compatibility/2006">
              <mc:Choice xmlns:v="urn:schemas-microsoft-com:vml" Requires="v">
                <p:oleObj spid="_x0000_s65647" name="Equation" r:id="rId17" imgW="698197" imgH="215806" progId="Equation.3">
                  <p:embed/>
                </p:oleObj>
              </mc:Choice>
              <mc:Fallback>
                <p:oleObj name="Equation" r:id="rId17" imgW="698197" imgH="215806" progId="Equation.3">
                  <p:embed/>
                  <p:pic>
                    <p:nvPicPr>
                      <p:cNvPr id="0"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8313" y="3860800"/>
                        <a:ext cx="1331912"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86" name="Rectangle 53">
            <a:extLst>
              <a:ext uri="{FF2B5EF4-FFF2-40B4-BE49-F238E27FC236}">
                <a16:creationId xmlns:a16="http://schemas.microsoft.com/office/drawing/2014/main" id="{1BFD248D-6BA8-4987-8186-A16B57DED5A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5547" name="Object 52">
            <a:extLst>
              <a:ext uri="{FF2B5EF4-FFF2-40B4-BE49-F238E27FC236}">
                <a16:creationId xmlns:a16="http://schemas.microsoft.com/office/drawing/2014/main" id="{43C76706-704A-4C59-BBF5-C430F6C3CC12}"/>
              </a:ext>
            </a:extLst>
          </p:cNvPr>
          <p:cNvGraphicFramePr>
            <a:graphicFrameLocks noChangeAspect="1"/>
          </p:cNvGraphicFramePr>
          <p:nvPr/>
        </p:nvGraphicFramePr>
        <p:xfrm>
          <a:off x="7235825" y="4149725"/>
          <a:ext cx="1441450" cy="457200"/>
        </p:xfrm>
        <a:graphic>
          <a:graphicData uri="http://schemas.openxmlformats.org/presentationml/2006/ole">
            <mc:AlternateContent xmlns:mc="http://schemas.openxmlformats.org/markup-compatibility/2006">
              <mc:Choice xmlns:v="urn:schemas-microsoft-com:vml" Requires="v">
                <p:oleObj spid="_x0000_s65648" name="Equation" r:id="rId19" imgW="571004" imgH="177646" progId="Equation.3">
                  <p:embed/>
                </p:oleObj>
              </mc:Choice>
              <mc:Fallback>
                <p:oleObj name="Equation" r:id="rId19" imgW="571004" imgH="177646" progId="Equation.3">
                  <p:embed/>
                  <p:pic>
                    <p:nvPicPr>
                      <p:cNvPr id="0" name="Object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35825" y="4149725"/>
                        <a:ext cx="14414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87" name="Rectangle 55">
            <a:extLst>
              <a:ext uri="{FF2B5EF4-FFF2-40B4-BE49-F238E27FC236}">
                <a16:creationId xmlns:a16="http://schemas.microsoft.com/office/drawing/2014/main" id="{1676DE3C-C2DB-43DD-94D5-7270693C9E5C}"/>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5548" name="Object 54">
            <a:extLst>
              <a:ext uri="{FF2B5EF4-FFF2-40B4-BE49-F238E27FC236}">
                <a16:creationId xmlns:a16="http://schemas.microsoft.com/office/drawing/2014/main" id="{B1CB254A-5AF1-42BA-96A5-5C705F648E58}"/>
              </a:ext>
            </a:extLst>
          </p:cNvPr>
          <p:cNvGraphicFramePr>
            <a:graphicFrameLocks noChangeAspect="1"/>
          </p:cNvGraphicFramePr>
          <p:nvPr/>
        </p:nvGraphicFramePr>
        <p:xfrm>
          <a:off x="395288" y="4724400"/>
          <a:ext cx="2305050" cy="901700"/>
        </p:xfrm>
        <a:graphic>
          <a:graphicData uri="http://schemas.openxmlformats.org/presentationml/2006/ole">
            <mc:AlternateContent xmlns:mc="http://schemas.openxmlformats.org/markup-compatibility/2006">
              <mc:Choice xmlns:v="urn:schemas-microsoft-com:vml" Requires="v">
                <p:oleObj spid="_x0000_s65649" name="Equation" r:id="rId21" imgW="1269449" imgH="495085" progId="Equation.3">
                  <p:embed/>
                </p:oleObj>
              </mc:Choice>
              <mc:Fallback>
                <p:oleObj name="Equation" r:id="rId21" imgW="1269449" imgH="495085" progId="Equation.3">
                  <p:embed/>
                  <p:pic>
                    <p:nvPicPr>
                      <p:cNvPr id="0" name="Object 5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5288" y="4724400"/>
                        <a:ext cx="230505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88" name="Rectangle 57">
            <a:extLst>
              <a:ext uri="{FF2B5EF4-FFF2-40B4-BE49-F238E27FC236}">
                <a16:creationId xmlns:a16="http://schemas.microsoft.com/office/drawing/2014/main" id="{9E200027-87D4-4F52-83CD-AF1B7DF7415A}"/>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5549" name="Object 56">
            <a:extLst>
              <a:ext uri="{FF2B5EF4-FFF2-40B4-BE49-F238E27FC236}">
                <a16:creationId xmlns:a16="http://schemas.microsoft.com/office/drawing/2014/main" id="{8B88DE99-A392-4BD3-97C2-DBAFCC1B936D}"/>
              </a:ext>
            </a:extLst>
          </p:cNvPr>
          <p:cNvGraphicFramePr>
            <a:graphicFrameLocks noChangeAspect="1"/>
          </p:cNvGraphicFramePr>
          <p:nvPr/>
        </p:nvGraphicFramePr>
        <p:xfrm>
          <a:off x="3708400" y="4929188"/>
          <a:ext cx="3744913" cy="1360487"/>
        </p:xfrm>
        <a:graphic>
          <a:graphicData uri="http://schemas.openxmlformats.org/presentationml/2006/ole">
            <mc:AlternateContent xmlns:mc="http://schemas.openxmlformats.org/markup-compatibility/2006">
              <mc:Choice xmlns:v="urn:schemas-microsoft-com:vml" Requires="v">
                <p:oleObj spid="_x0000_s65650" name="Equation" r:id="rId23" imgW="1701800" imgH="622300" progId="Equation.3">
                  <p:embed/>
                </p:oleObj>
              </mc:Choice>
              <mc:Fallback>
                <p:oleObj name="Equation" r:id="rId23" imgW="1701800" imgH="622300" progId="Equation.3">
                  <p:embed/>
                  <p:pic>
                    <p:nvPicPr>
                      <p:cNvPr id="0" name="Object 5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08400" y="4929188"/>
                        <a:ext cx="3744913" cy="1360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89" name="Segnaposto numero diapositiva 52">
            <a:extLst>
              <a:ext uri="{FF2B5EF4-FFF2-40B4-BE49-F238E27FC236}">
                <a16:creationId xmlns:a16="http://schemas.microsoft.com/office/drawing/2014/main" id="{BCA7920F-0FD0-4E41-AC5A-09849EEE2D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3301C0D-4216-4F19-9E3F-B5042F07411B}" type="slidenum">
              <a:rPr lang="it-IT" altLang="it-IT" sz="1400"/>
              <a:pPr eaLnBrk="1" hangingPunct="1"/>
              <a:t>73</a:t>
            </a:fld>
            <a:endParaRPr lang="it-IT" altLang="it-IT" sz="1400"/>
          </a:p>
        </p:txBody>
      </p:sp>
      <p:sp>
        <p:nvSpPr>
          <p:cNvPr id="55" name="Segnaposto piè di pagina 4">
            <a:extLst>
              <a:ext uri="{FF2B5EF4-FFF2-40B4-BE49-F238E27FC236}">
                <a16:creationId xmlns:a16="http://schemas.microsoft.com/office/drawing/2014/main" id="{93FBCD75-1EDF-4D5B-B6B6-2A811314CCB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6" name="Rectangle 2">
            <a:extLst>
              <a:ext uri="{FF2B5EF4-FFF2-40B4-BE49-F238E27FC236}">
                <a16:creationId xmlns:a16="http://schemas.microsoft.com/office/drawing/2014/main" id="{33E9F5B9-3821-4AE5-A370-5F4EA5270153}"/>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VOLO LIBRATO</a:t>
            </a:r>
          </a:p>
        </p:txBody>
      </p:sp>
      <p:sp>
        <p:nvSpPr>
          <p:cNvPr id="66577" name="Rectangle 3">
            <a:extLst>
              <a:ext uri="{FF2B5EF4-FFF2-40B4-BE49-F238E27FC236}">
                <a16:creationId xmlns:a16="http://schemas.microsoft.com/office/drawing/2014/main" id="{5AF44AC6-85D9-427D-9F5C-E9EBBE07C86F}"/>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8" name="Rectangle 4">
            <a:extLst>
              <a:ext uri="{FF2B5EF4-FFF2-40B4-BE49-F238E27FC236}">
                <a16:creationId xmlns:a16="http://schemas.microsoft.com/office/drawing/2014/main" id="{2AB66B15-A8AF-4953-BBDB-572AF77C3E76}"/>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9" name="Rectangle 5">
            <a:extLst>
              <a:ext uri="{FF2B5EF4-FFF2-40B4-BE49-F238E27FC236}">
                <a16:creationId xmlns:a16="http://schemas.microsoft.com/office/drawing/2014/main" id="{D84D45E7-310C-4894-8C2A-CDDD3A28F608}"/>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0" name="Rectangle 6">
            <a:extLst>
              <a:ext uri="{FF2B5EF4-FFF2-40B4-BE49-F238E27FC236}">
                <a16:creationId xmlns:a16="http://schemas.microsoft.com/office/drawing/2014/main" id="{2C582459-0048-4C1D-A23A-C7820238EDC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1" name="Rectangle 7">
            <a:extLst>
              <a:ext uri="{FF2B5EF4-FFF2-40B4-BE49-F238E27FC236}">
                <a16:creationId xmlns:a16="http://schemas.microsoft.com/office/drawing/2014/main" id="{F153AE95-D2E9-47A6-A5FD-34F37AB59BC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2" name="Rectangle 8">
            <a:extLst>
              <a:ext uri="{FF2B5EF4-FFF2-40B4-BE49-F238E27FC236}">
                <a16:creationId xmlns:a16="http://schemas.microsoft.com/office/drawing/2014/main" id="{3EEA4904-C28E-468A-9326-488E08AB67A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3" name="Rectangle 9">
            <a:extLst>
              <a:ext uri="{FF2B5EF4-FFF2-40B4-BE49-F238E27FC236}">
                <a16:creationId xmlns:a16="http://schemas.microsoft.com/office/drawing/2014/main" id="{DD958879-7F29-462A-B059-F4FFDB50C40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4" name="Rectangle 10">
            <a:extLst>
              <a:ext uri="{FF2B5EF4-FFF2-40B4-BE49-F238E27FC236}">
                <a16:creationId xmlns:a16="http://schemas.microsoft.com/office/drawing/2014/main" id="{6B1D78EB-F497-4D30-9ECA-10C7B385312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5" name="Rectangle 11">
            <a:extLst>
              <a:ext uri="{FF2B5EF4-FFF2-40B4-BE49-F238E27FC236}">
                <a16:creationId xmlns:a16="http://schemas.microsoft.com/office/drawing/2014/main" id="{8DE974CD-6395-4D1F-83F4-8A322CA409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6" name="Rectangle 12">
            <a:extLst>
              <a:ext uri="{FF2B5EF4-FFF2-40B4-BE49-F238E27FC236}">
                <a16:creationId xmlns:a16="http://schemas.microsoft.com/office/drawing/2014/main" id="{DEADA986-132D-4983-B273-7A25C80C39A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7" name="Rectangle 13">
            <a:extLst>
              <a:ext uri="{FF2B5EF4-FFF2-40B4-BE49-F238E27FC236}">
                <a16:creationId xmlns:a16="http://schemas.microsoft.com/office/drawing/2014/main" id="{567EB752-E1B4-423F-B6E3-E94CD2272DBF}"/>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8" name="Rectangle 14">
            <a:extLst>
              <a:ext uri="{FF2B5EF4-FFF2-40B4-BE49-F238E27FC236}">
                <a16:creationId xmlns:a16="http://schemas.microsoft.com/office/drawing/2014/main" id="{31F7C616-8EFD-4DA9-9F63-C2AE2D3DAD6D}"/>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9" name="Rectangle 15">
            <a:extLst>
              <a:ext uri="{FF2B5EF4-FFF2-40B4-BE49-F238E27FC236}">
                <a16:creationId xmlns:a16="http://schemas.microsoft.com/office/drawing/2014/main" id="{8E465998-89EC-413E-848B-8B3DF11D6C91}"/>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0" name="Rectangle 16">
            <a:extLst>
              <a:ext uri="{FF2B5EF4-FFF2-40B4-BE49-F238E27FC236}">
                <a16:creationId xmlns:a16="http://schemas.microsoft.com/office/drawing/2014/main" id="{901094C8-F498-4637-AD08-5130FF713F0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1" name="Rectangle 17">
            <a:extLst>
              <a:ext uri="{FF2B5EF4-FFF2-40B4-BE49-F238E27FC236}">
                <a16:creationId xmlns:a16="http://schemas.microsoft.com/office/drawing/2014/main" id="{4BD212F8-59B0-410E-AAB7-0C17B49DB519}"/>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2" name="Rectangle 18">
            <a:extLst>
              <a:ext uri="{FF2B5EF4-FFF2-40B4-BE49-F238E27FC236}">
                <a16:creationId xmlns:a16="http://schemas.microsoft.com/office/drawing/2014/main" id="{DFEE6EE4-97CB-4161-9E5D-831227C6EDB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3" name="Rectangle 19">
            <a:extLst>
              <a:ext uri="{FF2B5EF4-FFF2-40B4-BE49-F238E27FC236}">
                <a16:creationId xmlns:a16="http://schemas.microsoft.com/office/drawing/2014/main" id="{34600020-B0E2-4749-94F6-59B40CD54B1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4" name="Rectangle 20">
            <a:extLst>
              <a:ext uri="{FF2B5EF4-FFF2-40B4-BE49-F238E27FC236}">
                <a16:creationId xmlns:a16="http://schemas.microsoft.com/office/drawing/2014/main" id="{99A686A2-3C71-4D42-A5DC-B14FBCDED7E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5" name="Rectangle 21">
            <a:extLst>
              <a:ext uri="{FF2B5EF4-FFF2-40B4-BE49-F238E27FC236}">
                <a16:creationId xmlns:a16="http://schemas.microsoft.com/office/drawing/2014/main" id="{3E564575-2C11-40D1-B8B8-6FC4C6822024}"/>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6" name="Rectangle 22">
            <a:extLst>
              <a:ext uri="{FF2B5EF4-FFF2-40B4-BE49-F238E27FC236}">
                <a16:creationId xmlns:a16="http://schemas.microsoft.com/office/drawing/2014/main" id="{13ED86CE-3304-4BA3-87C5-26CC3C802C1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7" name="Rectangle 23">
            <a:extLst>
              <a:ext uri="{FF2B5EF4-FFF2-40B4-BE49-F238E27FC236}">
                <a16:creationId xmlns:a16="http://schemas.microsoft.com/office/drawing/2014/main" id="{82647784-F22B-46AE-9F9E-199A4188B33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8" name="Rectangle 24">
            <a:extLst>
              <a:ext uri="{FF2B5EF4-FFF2-40B4-BE49-F238E27FC236}">
                <a16:creationId xmlns:a16="http://schemas.microsoft.com/office/drawing/2014/main" id="{B2BD479B-5D02-4A78-B752-FCDBF36B12D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9" name="Rectangle 25">
            <a:extLst>
              <a:ext uri="{FF2B5EF4-FFF2-40B4-BE49-F238E27FC236}">
                <a16:creationId xmlns:a16="http://schemas.microsoft.com/office/drawing/2014/main" id="{3677FE5A-938B-491C-BAD1-A7FB33127377}"/>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00" name="Rectangle 26">
            <a:extLst>
              <a:ext uri="{FF2B5EF4-FFF2-40B4-BE49-F238E27FC236}">
                <a16:creationId xmlns:a16="http://schemas.microsoft.com/office/drawing/2014/main" id="{503D462F-42A4-42C7-ADE7-8A7B899CCF15}"/>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01" name="Rectangle 27">
            <a:extLst>
              <a:ext uri="{FF2B5EF4-FFF2-40B4-BE49-F238E27FC236}">
                <a16:creationId xmlns:a16="http://schemas.microsoft.com/office/drawing/2014/main" id="{25323ED5-82EE-4A03-9428-45D22D1A4234}"/>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02" name="Rectangle 28">
            <a:extLst>
              <a:ext uri="{FF2B5EF4-FFF2-40B4-BE49-F238E27FC236}">
                <a16:creationId xmlns:a16="http://schemas.microsoft.com/office/drawing/2014/main" id="{07530552-70ED-499D-8382-82C1F5774BA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03" name="Rectangle 29">
            <a:extLst>
              <a:ext uri="{FF2B5EF4-FFF2-40B4-BE49-F238E27FC236}">
                <a16:creationId xmlns:a16="http://schemas.microsoft.com/office/drawing/2014/main" id="{CF7FD320-FA50-46E9-8909-5DBF4F670EB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04" name="Rectangle 30">
            <a:extLst>
              <a:ext uri="{FF2B5EF4-FFF2-40B4-BE49-F238E27FC236}">
                <a16:creationId xmlns:a16="http://schemas.microsoft.com/office/drawing/2014/main" id="{A0B3B4DD-C058-42DF-B2C2-57CDD87F8F2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05" name="Rectangle 32">
            <a:extLst>
              <a:ext uri="{FF2B5EF4-FFF2-40B4-BE49-F238E27FC236}">
                <a16:creationId xmlns:a16="http://schemas.microsoft.com/office/drawing/2014/main" id="{7F13E5D1-E2B9-4815-BE71-45A66E0A6DD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06" name="Rectangle 33">
            <a:extLst>
              <a:ext uri="{FF2B5EF4-FFF2-40B4-BE49-F238E27FC236}">
                <a16:creationId xmlns:a16="http://schemas.microsoft.com/office/drawing/2014/main" id="{973C1542-ACC0-4150-8CF9-8190A515C67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6562" name="Object 34">
            <a:extLst>
              <a:ext uri="{FF2B5EF4-FFF2-40B4-BE49-F238E27FC236}">
                <a16:creationId xmlns:a16="http://schemas.microsoft.com/office/drawing/2014/main" id="{FCD23C04-5016-4773-B6C7-F36D6A8C3F68}"/>
              </a:ext>
            </a:extLst>
          </p:cNvPr>
          <p:cNvGraphicFramePr>
            <a:graphicFrameLocks noChangeAspect="1"/>
          </p:cNvGraphicFramePr>
          <p:nvPr/>
        </p:nvGraphicFramePr>
        <p:xfrm>
          <a:off x="234950" y="1408113"/>
          <a:ext cx="3408363" cy="877887"/>
        </p:xfrm>
        <a:graphic>
          <a:graphicData uri="http://schemas.openxmlformats.org/presentationml/2006/ole">
            <mc:AlternateContent xmlns:mc="http://schemas.openxmlformats.org/markup-compatibility/2006">
              <mc:Choice xmlns:v="urn:schemas-microsoft-com:vml" Requires="v">
                <p:oleObj spid="_x0000_s66679" name="Equazione" r:id="rId3" imgW="1892160" imgH="482400" progId="Equation.3">
                  <p:embed/>
                </p:oleObj>
              </mc:Choice>
              <mc:Fallback>
                <p:oleObj name="Equazione" r:id="rId3" imgW="1892160" imgH="482400" progId="Equation.3">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 y="1408113"/>
                        <a:ext cx="3408363" cy="87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3" name="Object 35">
            <a:extLst>
              <a:ext uri="{FF2B5EF4-FFF2-40B4-BE49-F238E27FC236}">
                <a16:creationId xmlns:a16="http://schemas.microsoft.com/office/drawing/2014/main" id="{03E75117-0779-4A37-97B1-ADFF14A0688F}"/>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6680" name="Equation" r:id="rId5" imgW="190335" imgH="215713" progId="Equation.3">
                  <p:embed/>
                </p:oleObj>
              </mc:Choice>
              <mc:Fallback>
                <p:oleObj name="Equation" r:id="rId5" imgW="190335" imgH="215713" progId="Equation.3">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4" name="Object 36">
            <a:extLst>
              <a:ext uri="{FF2B5EF4-FFF2-40B4-BE49-F238E27FC236}">
                <a16:creationId xmlns:a16="http://schemas.microsoft.com/office/drawing/2014/main" id="{9012F47F-F39F-4167-9915-0D475332E196}"/>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6681" name="Equation" r:id="rId7" imgW="215619" imgH="215619" progId="Equation.3">
                  <p:embed/>
                </p:oleObj>
              </mc:Choice>
              <mc:Fallback>
                <p:oleObj name="Equation" r:id="rId7" imgW="215619" imgH="215619" progId="Equation.3">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5" name="Object 37">
            <a:extLst>
              <a:ext uri="{FF2B5EF4-FFF2-40B4-BE49-F238E27FC236}">
                <a16:creationId xmlns:a16="http://schemas.microsoft.com/office/drawing/2014/main" id="{F779B81A-10F7-4D79-AADA-06397472808C}"/>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6682" name="Equation" r:id="rId9" imgW="164885" imgH="215619" progId="Equation.3">
                  <p:embed/>
                </p:oleObj>
              </mc:Choice>
              <mc:Fallback>
                <p:oleObj name="Equation" r:id="rId9" imgW="164885" imgH="215619" progId="Equation.3">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07" name="Rectangle 38">
            <a:extLst>
              <a:ext uri="{FF2B5EF4-FFF2-40B4-BE49-F238E27FC236}">
                <a16:creationId xmlns:a16="http://schemas.microsoft.com/office/drawing/2014/main" id="{C180EAC9-AF87-4EF0-B84A-0FDA494071E0}"/>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66566" name="Object 39">
            <a:extLst>
              <a:ext uri="{FF2B5EF4-FFF2-40B4-BE49-F238E27FC236}">
                <a16:creationId xmlns:a16="http://schemas.microsoft.com/office/drawing/2014/main" id="{6B9EE411-7937-448D-8150-EE7DCE4DE8DC}"/>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6683" name="Equation" r:id="rId11" imgW="190335" imgH="215713" progId="Equation.3">
                  <p:embed/>
                </p:oleObj>
              </mc:Choice>
              <mc:Fallback>
                <p:oleObj name="Equation" r:id="rId11" imgW="190335" imgH="215713" progId="Equation.3">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7" name="Object 40">
            <a:extLst>
              <a:ext uri="{FF2B5EF4-FFF2-40B4-BE49-F238E27FC236}">
                <a16:creationId xmlns:a16="http://schemas.microsoft.com/office/drawing/2014/main" id="{14BCA3E9-0CDD-4227-94DD-27814C15B9C7}"/>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6684" name="Equation" r:id="rId12" imgW="215619" imgH="215619" progId="Equation.3">
                  <p:embed/>
                </p:oleObj>
              </mc:Choice>
              <mc:Fallback>
                <p:oleObj name="Equation" r:id="rId12" imgW="215619" imgH="215619" progId="Equation.3">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8" name="Object 41">
            <a:extLst>
              <a:ext uri="{FF2B5EF4-FFF2-40B4-BE49-F238E27FC236}">
                <a16:creationId xmlns:a16="http://schemas.microsoft.com/office/drawing/2014/main" id="{4D520487-2F2E-4A8F-AC59-94908817606D}"/>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6685" name="Equation" r:id="rId13" imgW="164885" imgH="215619" progId="Equation.3">
                  <p:embed/>
                </p:oleObj>
              </mc:Choice>
              <mc:Fallback>
                <p:oleObj name="Equation" r:id="rId13" imgW="164885" imgH="215619" progId="Equation.3">
                  <p:embed/>
                  <p:pic>
                    <p:nvPicPr>
                      <p:cNvPr id="0"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08" name="Rectangle 42">
            <a:extLst>
              <a:ext uri="{FF2B5EF4-FFF2-40B4-BE49-F238E27FC236}">
                <a16:creationId xmlns:a16="http://schemas.microsoft.com/office/drawing/2014/main" id="{1F73C505-216B-4E45-BF91-2CC37155FBDF}"/>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graphicFrame>
        <p:nvGraphicFramePr>
          <p:cNvPr id="66569" name="Object 46">
            <a:extLst>
              <a:ext uri="{FF2B5EF4-FFF2-40B4-BE49-F238E27FC236}">
                <a16:creationId xmlns:a16="http://schemas.microsoft.com/office/drawing/2014/main" id="{11F0842B-3AED-4144-A0C0-33D2865D6F3D}"/>
              </a:ext>
            </a:extLst>
          </p:cNvPr>
          <p:cNvGraphicFramePr>
            <a:graphicFrameLocks noChangeAspect="1"/>
          </p:cNvGraphicFramePr>
          <p:nvPr/>
        </p:nvGraphicFramePr>
        <p:xfrm>
          <a:off x="142875" y="498475"/>
          <a:ext cx="1785938" cy="787400"/>
        </p:xfrm>
        <a:graphic>
          <a:graphicData uri="http://schemas.openxmlformats.org/presentationml/2006/ole">
            <mc:AlternateContent xmlns:mc="http://schemas.openxmlformats.org/markup-compatibility/2006">
              <mc:Choice xmlns:v="urn:schemas-microsoft-com:vml" Requires="v">
                <p:oleObj spid="_x0000_s66686" name="Equazione" r:id="rId14" imgW="939600" imgH="419040" progId="Equation.3">
                  <p:embed/>
                </p:oleObj>
              </mc:Choice>
              <mc:Fallback>
                <p:oleObj name="Equazione" r:id="rId14" imgW="939600" imgH="419040" progId="Equation.3">
                  <p:embed/>
                  <p:pic>
                    <p:nvPicPr>
                      <p:cNvPr id="0" name="Object 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875" y="498475"/>
                        <a:ext cx="1785938"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09" name="Rectangle 47">
            <a:extLst>
              <a:ext uri="{FF2B5EF4-FFF2-40B4-BE49-F238E27FC236}">
                <a16:creationId xmlns:a16="http://schemas.microsoft.com/office/drawing/2014/main" id="{D15C9E03-A68B-4142-A08C-7605286A405A}"/>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10" name="Rectangle 49">
            <a:extLst>
              <a:ext uri="{FF2B5EF4-FFF2-40B4-BE49-F238E27FC236}">
                <a16:creationId xmlns:a16="http://schemas.microsoft.com/office/drawing/2014/main" id="{E5DF060C-F92A-48C5-84A7-DF3A94D0FBD4}"/>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11" name="Rectangle 51">
            <a:extLst>
              <a:ext uri="{FF2B5EF4-FFF2-40B4-BE49-F238E27FC236}">
                <a16:creationId xmlns:a16="http://schemas.microsoft.com/office/drawing/2014/main" id="{D9A3549B-1BC3-4824-9CC0-528D5A95CF4C}"/>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12" name="Rectangle 53">
            <a:extLst>
              <a:ext uri="{FF2B5EF4-FFF2-40B4-BE49-F238E27FC236}">
                <a16:creationId xmlns:a16="http://schemas.microsoft.com/office/drawing/2014/main" id="{01FE8D99-CAFC-4070-80FB-AC0C3462C1B4}"/>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13" name="Rectangle 56">
            <a:extLst>
              <a:ext uri="{FF2B5EF4-FFF2-40B4-BE49-F238E27FC236}">
                <a16:creationId xmlns:a16="http://schemas.microsoft.com/office/drawing/2014/main" id="{B30F1476-78D7-4431-BA38-76CA9D6A50AA}"/>
              </a:ext>
            </a:extLst>
          </p:cNvPr>
          <p:cNvSpPr>
            <a:spLocks noChangeArrowheads="1"/>
          </p:cNvSpPr>
          <p:nvPr/>
        </p:nvSpPr>
        <p:spPr bwMode="auto">
          <a:xfrm>
            <a:off x="71438" y="2571750"/>
            <a:ext cx="8929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cs typeface="Times New Roman" panose="02020603050405020304" pitchFamily="18" charset="0"/>
              </a:rPr>
              <a:t>A parte l’angolo di discesa (e quindi la distanza percorribile) è di interesse la velocità verticale , o anche Rateo di discesa RD. Dalla equazione di equilibrio lungo l’asse vento x, moltiplicando successivamente entrambi i membri per la V :</a:t>
            </a:r>
            <a:endParaRPr lang="it-IT" altLang="it-IT" sz="1800"/>
          </a:p>
        </p:txBody>
      </p:sp>
      <p:graphicFrame>
        <p:nvGraphicFramePr>
          <p:cNvPr id="66570" name="Object 55">
            <a:extLst>
              <a:ext uri="{FF2B5EF4-FFF2-40B4-BE49-F238E27FC236}">
                <a16:creationId xmlns:a16="http://schemas.microsoft.com/office/drawing/2014/main" id="{730CED40-D282-4DF6-9B64-AE0A648859C7}"/>
              </a:ext>
            </a:extLst>
          </p:cNvPr>
          <p:cNvGraphicFramePr>
            <a:graphicFrameLocks noChangeAspect="1"/>
          </p:cNvGraphicFramePr>
          <p:nvPr/>
        </p:nvGraphicFramePr>
        <p:xfrm>
          <a:off x="1214438" y="4143375"/>
          <a:ext cx="2143125" cy="415925"/>
        </p:xfrm>
        <a:graphic>
          <a:graphicData uri="http://schemas.openxmlformats.org/presentationml/2006/ole">
            <mc:AlternateContent xmlns:mc="http://schemas.openxmlformats.org/markup-compatibility/2006">
              <mc:Choice xmlns:v="urn:schemas-microsoft-com:vml" Requires="v">
                <p:oleObj spid="_x0000_s66687" name="Equation" r:id="rId16" imgW="1180800" imgH="228600" progId="Equation.3">
                  <p:embed/>
                </p:oleObj>
              </mc:Choice>
              <mc:Fallback>
                <p:oleObj name="Equation" r:id="rId16" imgW="1180800" imgH="228600" progId="Equation.3">
                  <p:embed/>
                  <p:pic>
                    <p:nvPicPr>
                      <p:cNvPr id="0" name="Object 5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14438" y="4143375"/>
                        <a:ext cx="2143125"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14" name="Rectangle 57">
            <a:extLst>
              <a:ext uri="{FF2B5EF4-FFF2-40B4-BE49-F238E27FC236}">
                <a16:creationId xmlns:a16="http://schemas.microsoft.com/office/drawing/2014/main" id="{5455315D-E032-4501-BFB6-80F10AFC8496}"/>
              </a:ext>
            </a:extLst>
          </p:cNvPr>
          <p:cNvSpPr>
            <a:spLocks noChangeArrowheads="1"/>
          </p:cNvSpPr>
          <p:nvPr/>
        </p:nvSpPr>
        <p:spPr bwMode="auto">
          <a:xfrm>
            <a:off x="3859213" y="3186113"/>
            <a:ext cx="793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66615" name="Rectangle 59">
            <a:extLst>
              <a:ext uri="{FF2B5EF4-FFF2-40B4-BE49-F238E27FC236}">
                <a16:creationId xmlns:a16="http://schemas.microsoft.com/office/drawing/2014/main" id="{90EBAA86-8F9A-4FB0-8F80-3E3838A3F4C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616" name="Rectangle 61">
            <a:extLst>
              <a:ext uri="{FF2B5EF4-FFF2-40B4-BE49-F238E27FC236}">
                <a16:creationId xmlns:a16="http://schemas.microsoft.com/office/drawing/2014/main" id="{D10287EC-365A-4424-9E81-2FFC409D127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6571" name="Object 60">
            <a:extLst>
              <a:ext uri="{FF2B5EF4-FFF2-40B4-BE49-F238E27FC236}">
                <a16:creationId xmlns:a16="http://schemas.microsoft.com/office/drawing/2014/main" id="{DFDA21AF-BC1E-4224-A79D-510DB036EB4C}"/>
              </a:ext>
            </a:extLst>
          </p:cNvPr>
          <p:cNvGraphicFramePr>
            <a:graphicFrameLocks noChangeAspect="1"/>
          </p:cNvGraphicFramePr>
          <p:nvPr/>
        </p:nvGraphicFramePr>
        <p:xfrm>
          <a:off x="2921000" y="3571875"/>
          <a:ext cx="5151438" cy="523875"/>
        </p:xfrm>
        <a:graphic>
          <a:graphicData uri="http://schemas.openxmlformats.org/presentationml/2006/ole">
            <mc:AlternateContent xmlns:mc="http://schemas.openxmlformats.org/markup-compatibility/2006">
              <mc:Choice xmlns:v="urn:schemas-microsoft-com:vml" Requires="v">
                <p:oleObj spid="_x0000_s66688" name="Equazione" r:id="rId18" imgW="2247840" imgH="228600" progId="Equation.3">
                  <p:embed/>
                </p:oleObj>
              </mc:Choice>
              <mc:Fallback>
                <p:oleObj name="Equazione" r:id="rId18" imgW="2247840" imgH="228600" progId="Equation.3">
                  <p:embed/>
                  <p:pic>
                    <p:nvPicPr>
                      <p:cNvPr id="0" name="Object 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21000" y="3571875"/>
                        <a:ext cx="5151438"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17" name="Rectangle 63">
            <a:extLst>
              <a:ext uri="{FF2B5EF4-FFF2-40B4-BE49-F238E27FC236}">
                <a16:creationId xmlns:a16="http://schemas.microsoft.com/office/drawing/2014/main" id="{9E831E8E-6A8A-4454-8F58-40FDD24D9DD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6572" name="Object 62">
            <a:extLst>
              <a:ext uri="{FF2B5EF4-FFF2-40B4-BE49-F238E27FC236}">
                <a16:creationId xmlns:a16="http://schemas.microsoft.com/office/drawing/2014/main" id="{FDE37438-CCD2-402E-9050-0725163D70B9}"/>
              </a:ext>
            </a:extLst>
          </p:cNvPr>
          <p:cNvGraphicFramePr>
            <a:graphicFrameLocks noChangeAspect="1"/>
          </p:cNvGraphicFramePr>
          <p:nvPr/>
        </p:nvGraphicFramePr>
        <p:xfrm>
          <a:off x="4678363" y="4143375"/>
          <a:ext cx="1570037" cy="906463"/>
        </p:xfrm>
        <a:graphic>
          <a:graphicData uri="http://schemas.openxmlformats.org/presentationml/2006/ole">
            <mc:AlternateContent xmlns:mc="http://schemas.openxmlformats.org/markup-compatibility/2006">
              <mc:Choice xmlns:v="urn:schemas-microsoft-com:vml" Requires="v">
                <p:oleObj spid="_x0000_s66689" name="Equation" r:id="rId20" imgW="672808" imgH="393529" progId="Equation.3">
                  <p:embed/>
                </p:oleObj>
              </mc:Choice>
              <mc:Fallback>
                <p:oleObj name="Equation" r:id="rId20" imgW="672808" imgH="393529" progId="Equation.3">
                  <p:embed/>
                  <p:pic>
                    <p:nvPicPr>
                      <p:cNvPr id="0" name="Object 6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78363" y="4143375"/>
                        <a:ext cx="1570037" cy="90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18" name="Segnaposto numero diapositiva 55">
            <a:extLst>
              <a:ext uri="{FF2B5EF4-FFF2-40B4-BE49-F238E27FC236}">
                <a16:creationId xmlns:a16="http://schemas.microsoft.com/office/drawing/2014/main" id="{ED60950B-E055-48F7-A267-A76C15491F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35E4962-C0B1-4D22-9DF6-0A74CB7844B8}" type="slidenum">
              <a:rPr lang="it-IT" altLang="it-IT" sz="1400"/>
              <a:pPr eaLnBrk="1" hangingPunct="1"/>
              <a:t>74</a:t>
            </a:fld>
            <a:endParaRPr lang="it-IT" altLang="it-IT" sz="1400"/>
          </a:p>
        </p:txBody>
      </p:sp>
      <p:graphicFrame>
        <p:nvGraphicFramePr>
          <p:cNvPr id="66573" name="Object 58">
            <a:extLst>
              <a:ext uri="{FF2B5EF4-FFF2-40B4-BE49-F238E27FC236}">
                <a16:creationId xmlns:a16="http://schemas.microsoft.com/office/drawing/2014/main" id="{8A4DB917-E7AE-486C-A604-9AF3CF8CCB98}"/>
              </a:ext>
            </a:extLst>
          </p:cNvPr>
          <p:cNvGraphicFramePr>
            <a:graphicFrameLocks noChangeAspect="1"/>
          </p:cNvGraphicFramePr>
          <p:nvPr/>
        </p:nvGraphicFramePr>
        <p:xfrm>
          <a:off x="6486525" y="4143375"/>
          <a:ext cx="1585913" cy="915988"/>
        </p:xfrm>
        <a:graphic>
          <a:graphicData uri="http://schemas.openxmlformats.org/presentationml/2006/ole">
            <mc:AlternateContent xmlns:mc="http://schemas.openxmlformats.org/markup-compatibility/2006">
              <mc:Choice xmlns:v="urn:schemas-microsoft-com:vml" Requires="v">
                <p:oleObj spid="_x0000_s66690" name="Equazione" r:id="rId22" imgW="672840" imgH="393480" progId="Equation.3">
                  <p:embed/>
                </p:oleObj>
              </mc:Choice>
              <mc:Fallback>
                <p:oleObj name="Equazione" r:id="rId22" imgW="672840" imgH="393480" progId="Equation.3">
                  <p:embed/>
                  <p:pic>
                    <p:nvPicPr>
                      <p:cNvPr id="0" name="Object 5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86525" y="4143375"/>
                        <a:ext cx="1585913" cy="915988"/>
                      </a:xfrm>
                      <a:prstGeom prst="rect">
                        <a:avLst/>
                      </a:prstGeom>
                      <a:solidFill>
                        <a:srgbClr val="00CCFF"/>
                      </a:solidFill>
                    </p:spPr>
                  </p:pic>
                </p:oleObj>
              </mc:Fallback>
            </mc:AlternateContent>
          </a:graphicData>
        </a:graphic>
      </p:graphicFrame>
      <p:graphicFrame>
        <p:nvGraphicFramePr>
          <p:cNvPr id="66574" name="Object 59">
            <a:extLst>
              <a:ext uri="{FF2B5EF4-FFF2-40B4-BE49-F238E27FC236}">
                <a16:creationId xmlns:a16="http://schemas.microsoft.com/office/drawing/2014/main" id="{CDAA766F-CC6D-475E-87C1-CE89E0877896}"/>
              </a:ext>
            </a:extLst>
          </p:cNvPr>
          <p:cNvGraphicFramePr>
            <a:graphicFrameLocks noChangeAspect="1"/>
          </p:cNvGraphicFramePr>
          <p:nvPr/>
        </p:nvGraphicFramePr>
        <p:xfrm>
          <a:off x="3714750" y="5249863"/>
          <a:ext cx="5095875" cy="1108075"/>
        </p:xfrm>
        <a:graphic>
          <a:graphicData uri="http://schemas.openxmlformats.org/presentationml/2006/ole">
            <mc:AlternateContent xmlns:mc="http://schemas.openxmlformats.org/markup-compatibility/2006">
              <mc:Choice xmlns:v="urn:schemas-microsoft-com:vml" Requires="v">
                <p:oleObj spid="_x0000_s66691" name="Equazione" r:id="rId24" imgW="1904760" imgH="419040" progId="Equation.3">
                  <p:embed/>
                </p:oleObj>
              </mc:Choice>
              <mc:Fallback>
                <p:oleObj name="Equazione" r:id="rId24" imgW="1904760" imgH="419040" progId="Equation.3">
                  <p:embed/>
                  <p:pic>
                    <p:nvPicPr>
                      <p:cNvPr id="0" name="Object 5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14750" y="5249863"/>
                        <a:ext cx="5095875"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20" name="Rettangolo 59">
            <a:extLst>
              <a:ext uri="{FF2B5EF4-FFF2-40B4-BE49-F238E27FC236}">
                <a16:creationId xmlns:a16="http://schemas.microsoft.com/office/drawing/2014/main" id="{F875052B-1997-4D9A-921D-6BEA9251E7A4}"/>
              </a:ext>
            </a:extLst>
          </p:cNvPr>
          <p:cNvSpPr>
            <a:spLocks noChangeArrowheads="1"/>
          </p:cNvSpPr>
          <p:nvPr/>
        </p:nvSpPr>
        <p:spPr bwMode="auto">
          <a:xfrm>
            <a:off x="204788" y="4857750"/>
            <a:ext cx="37242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cs typeface="Times New Roman" panose="02020603050405020304" pitchFamily="18" charset="0"/>
              </a:rPr>
              <a:t>Rateo di discesa MINIMO </a:t>
            </a:r>
          </a:p>
          <a:p>
            <a:pPr eaLnBrk="1" hangingPunct="1"/>
            <a:r>
              <a:rPr lang="it-IT" altLang="it-IT" b="1">
                <a:cs typeface="Times New Roman" panose="02020603050405020304" pitchFamily="18" charset="0"/>
              </a:rPr>
              <a:t>all’assetto del punto P</a:t>
            </a:r>
          </a:p>
          <a:p>
            <a:pPr eaLnBrk="1" hangingPunct="1"/>
            <a:r>
              <a:rPr lang="it-IT" altLang="it-IT" b="1">
                <a:cs typeface="Times New Roman" panose="02020603050405020304" pitchFamily="18" charset="0"/>
              </a:rPr>
              <a:t>(min POT nec al volo </a:t>
            </a:r>
          </a:p>
          <a:p>
            <a:pPr eaLnBrk="1" hangingPunct="1"/>
            <a:r>
              <a:rPr lang="it-IT" altLang="it-IT" b="1">
                <a:cs typeface="Times New Roman" panose="02020603050405020304" pitchFamily="18" charset="0"/>
              </a:rPr>
              <a:t>livellato)</a:t>
            </a:r>
            <a:endParaRPr lang="it-IT" altLang="it-IT"/>
          </a:p>
        </p:txBody>
      </p:sp>
      <p:graphicFrame>
        <p:nvGraphicFramePr>
          <p:cNvPr id="66575" name="Object 38">
            <a:extLst>
              <a:ext uri="{FF2B5EF4-FFF2-40B4-BE49-F238E27FC236}">
                <a16:creationId xmlns:a16="http://schemas.microsoft.com/office/drawing/2014/main" id="{564387B0-0AF8-4ABF-925E-F35CA22A5B88}"/>
              </a:ext>
            </a:extLst>
          </p:cNvPr>
          <p:cNvGraphicFramePr>
            <a:graphicFrameLocks noChangeAspect="1"/>
          </p:cNvGraphicFramePr>
          <p:nvPr/>
        </p:nvGraphicFramePr>
        <p:xfrm>
          <a:off x="214313" y="3643313"/>
          <a:ext cx="1571625" cy="369887"/>
        </p:xfrm>
        <a:graphic>
          <a:graphicData uri="http://schemas.openxmlformats.org/presentationml/2006/ole">
            <mc:AlternateContent xmlns:mc="http://schemas.openxmlformats.org/markup-compatibility/2006">
              <mc:Choice xmlns:v="urn:schemas-microsoft-com:vml" Requires="v">
                <p:oleObj spid="_x0000_s66692" name="Equation" r:id="rId26" imgW="774028" imgH="177646" progId="Equation.3">
                  <p:embed/>
                </p:oleObj>
              </mc:Choice>
              <mc:Fallback>
                <p:oleObj name="Equation" r:id="rId26" imgW="774028" imgH="177646" progId="Equation.3">
                  <p:embed/>
                  <p:pic>
                    <p:nvPicPr>
                      <p:cNvPr id="0" name="Object 3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4313" y="3643313"/>
                        <a:ext cx="1571625" cy="369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21" name="Rettangolo 61">
            <a:extLst>
              <a:ext uri="{FF2B5EF4-FFF2-40B4-BE49-F238E27FC236}">
                <a16:creationId xmlns:a16="http://schemas.microsoft.com/office/drawing/2014/main" id="{6CCCDA84-F32B-4DEB-81D7-CD6F4343994C}"/>
              </a:ext>
            </a:extLst>
          </p:cNvPr>
          <p:cNvSpPr>
            <a:spLocks noChangeArrowheads="1"/>
          </p:cNvSpPr>
          <p:nvPr/>
        </p:nvSpPr>
        <p:spPr bwMode="auto">
          <a:xfrm>
            <a:off x="285750" y="4143375"/>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cs typeface="Times New Roman" panose="02020603050405020304" pitchFamily="18" charset="0"/>
              </a:rPr>
              <a:t>Infatti :</a:t>
            </a:r>
          </a:p>
          <a:p>
            <a:pPr eaLnBrk="1" hangingPunct="1"/>
            <a:r>
              <a:rPr lang="it-IT" altLang="it-IT" sz="1800">
                <a:cs typeface="Times New Roman" panose="02020603050405020304" pitchFamily="18" charset="0"/>
              </a:rPr>
              <a:t>                                                      e quindi:</a:t>
            </a:r>
            <a:endParaRPr lang="it-IT" altLang="it-IT" sz="1800"/>
          </a:p>
        </p:txBody>
      </p:sp>
      <p:pic>
        <p:nvPicPr>
          <p:cNvPr id="66622" name="Picture 40" descr="vololibrato1">
            <a:extLst>
              <a:ext uri="{FF2B5EF4-FFF2-40B4-BE49-F238E27FC236}">
                <a16:creationId xmlns:a16="http://schemas.microsoft.com/office/drawing/2014/main" id="{AF1F167B-A5DB-4F83-861D-FB015D90ABB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572125" y="0"/>
            <a:ext cx="3279775"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Segnaposto piè di pagina 4">
            <a:extLst>
              <a:ext uri="{FF2B5EF4-FFF2-40B4-BE49-F238E27FC236}">
                <a16:creationId xmlns:a16="http://schemas.microsoft.com/office/drawing/2014/main" id="{D4D710E8-0EC4-44BF-88D2-9E8D713CC7D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4" name="Rectangle 2">
            <a:extLst>
              <a:ext uri="{FF2B5EF4-FFF2-40B4-BE49-F238E27FC236}">
                <a16:creationId xmlns:a16="http://schemas.microsoft.com/office/drawing/2014/main" id="{F3FC996D-0F80-43E9-AFD4-64D1F9BD26B3}"/>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VOLO LIBRATO</a:t>
            </a:r>
          </a:p>
        </p:txBody>
      </p:sp>
      <p:sp>
        <p:nvSpPr>
          <p:cNvPr id="67595" name="Rectangle 3">
            <a:extLst>
              <a:ext uri="{FF2B5EF4-FFF2-40B4-BE49-F238E27FC236}">
                <a16:creationId xmlns:a16="http://schemas.microsoft.com/office/drawing/2014/main" id="{11CBD06B-2EEB-4F57-B0EA-6F3B65D60990}"/>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6" name="Rectangle 4">
            <a:extLst>
              <a:ext uri="{FF2B5EF4-FFF2-40B4-BE49-F238E27FC236}">
                <a16:creationId xmlns:a16="http://schemas.microsoft.com/office/drawing/2014/main" id="{3966B48C-D6A9-4A51-BBAA-132049B57ADD}"/>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7" name="Rectangle 5">
            <a:extLst>
              <a:ext uri="{FF2B5EF4-FFF2-40B4-BE49-F238E27FC236}">
                <a16:creationId xmlns:a16="http://schemas.microsoft.com/office/drawing/2014/main" id="{1EAFA130-8567-4BF4-A9C6-BF5E63742762}"/>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8" name="Rectangle 6">
            <a:extLst>
              <a:ext uri="{FF2B5EF4-FFF2-40B4-BE49-F238E27FC236}">
                <a16:creationId xmlns:a16="http://schemas.microsoft.com/office/drawing/2014/main" id="{5558BBFA-4F38-4185-92C1-34D5DAFC798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9" name="Rectangle 7">
            <a:extLst>
              <a:ext uri="{FF2B5EF4-FFF2-40B4-BE49-F238E27FC236}">
                <a16:creationId xmlns:a16="http://schemas.microsoft.com/office/drawing/2014/main" id="{83E45B43-E3B4-4118-B099-B489E39A551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0" name="Rectangle 8">
            <a:extLst>
              <a:ext uri="{FF2B5EF4-FFF2-40B4-BE49-F238E27FC236}">
                <a16:creationId xmlns:a16="http://schemas.microsoft.com/office/drawing/2014/main" id="{0B951494-4132-43E5-8A88-07494B1EA6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1" name="Rectangle 9">
            <a:extLst>
              <a:ext uri="{FF2B5EF4-FFF2-40B4-BE49-F238E27FC236}">
                <a16:creationId xmlns:a16="http://schemas.microsoft.com/office/drawing/2014/main" id="{51BB2ADC-278D-4A21-8D8C-92994CA3A37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2" name="Rectangle 10">
            <a:extLst>
              <a:ext uri="{FF2B5EF4-FFF2-40B4-BE49-F238E27FC236}">
                <a16:creationId xmlns:a16="http://schemas.microsoft.com/office/drawing/2014/main" id="{E9174A7A-AD7F-4DEE-9655-6ED3F6E6423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3" name="Rectangle 11">
            <a:extLst>
              <a:ext uri="{FF2B5EF4-FFF2-40B4-BE49-F238E27FC236}">
                <a16:creationId xmlns:a16="http://schemas.microsoft.com/office/drawing/2014/main" id="{CC6A391B-44DC-4A33-848D-B01DDA96B82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4" name="Rectangle 12">
            <a:extLst>
              <a:ext uri="{FF2B5EF4-FFF2-40B4-BE49-F238E27FC236}">
                <a16:creationId xmlns:a16="http://schemas.microsoft.com/office/drawing/2014/main" id="{19E1B67F-5FC4-44FF-BFC9-29232E6410F3}"/>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5" name="Rectangle 13">
            <a:extLst>
              <a:ext uri="{FF2B5EF4-FFF2-40B4-BE49-F238E27FC236}">
                <a16:creationId xmlns:a16="http://schemas.microsoft.com/office/drawing/2014/main" id="{137D697F-1101-4708-9703-CF5C8A6DBCC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6" name="Rectangle 14">
            <a:extLst>
              <a:ext uri="{FF2B5EF4-FFF2-40B4-BE49-F238E27FC236}">
                <a16:creationId xmlns:a16="http://schemas.microsoft.com/office/drawing/2014/main" id="{DF1F1A73-8C8E-4AB6-AA36-7FAE2283652A}"/>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7" name="Rectangle 15">
            <a:extLst>
              <a:ext uri="{FF2B5EF4-FFF2-40B4-BE49-F238E27FC236}">
                <a16:creationId xmlns:a16="http://schemas.microsoft.com/office/drawing/2014/main" id="{F43FA253-CECD-4BC4-8296-824696301533}"/>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8" name="Rectangle 16">
            <a:extLst>
              <a:ext uri="{FF2B5EF4-FFF2-40B4-BE49-F238E27FC236}">
                <a16:creationId xmlns:a16="http://schemas.microsoft.com/office/drawing/2014/main" id="{A240B813-4749-4DB2-A152-11CE2EBE27D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9" name="Rectangle 17">
            <a:extLst>
              <a:ext uri="{FF2B5EF4-FFF2-40B4-BE49-F238E27FC236}">
                <a16:creationId xmlns:a16="http://schemas.microsoft.com/office/drawing/2014/main" id="{0A6791B1-C92A-4B7C-9613-545157BF2DBA}"/>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0" name="Rectangle 18">
            <a:extLst>
              <a:ext uri="{FF2B5EF4-FFF2-40B4-BE49-F238E27FC236}">
                <a16:creationId xmlns:a16="http://schemas.microsoft.com/office/drawing/2014/main" id="{4B6BEA4C-775E-4B4B-A22A-7330CEA1AF8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1" name="Rectangle 19">
            <a:extLst>
              <a:ext uri="{FF2B5EF4-FFF2-40B4-BE49-F238E27FC236}">
                <a16:creationId xmlns:a16="http://schemas.microsoft.com/office/drawing/2014/main" id="{3986BCE4-C78D-4A98-A6F7-BE493092A27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2" name="Rectangle 20">
            <a:extLst>
              <a:ext uri="{FF2B5EF4-FFF2-40B4-BE49-F238E27FC236}">
                <a16:creationId xmlns:a16="http://schemas.microsoft.com/office/drawing/2014/main" id="{018D9D43-76C7-4A0E-AED0-7B58533D23E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3" name="Rectangle 21">
            <a:extLst>
              <a:ext uri="{FF2B5EF4-FFF2-40B4-BE49-F238E27FC236}">
                <a16:creationId xmlns:a16="http://schemas.microsoft.com/office/drawing/2014/main" id="{AA7106CB-F4CE-48E8-9065-14C0AE41D694}"/>
              </a:ext>
            </a:extLst>
          </p:cNvPr>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4" name="Rectangle 22">
            <a:extLst>
              <a:ext uri="{FF2B5EF4-FFF2-40B4-BE49-F238E27FC236}">
                <a16:creationId xmlns:a16="http://schemas.microsoft.com/office/drawing/2014/main" id="{419C0427-5375-42BA-91E0-81BB722F8D4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5" name="Rectangle 23">
            <a:extLst>
              <a:ext uri="{FF2B5EF4-FFF2-40B4-BE49-F238E27FC236}">
                <a16:creationId xmlns:a16="http://schemas.microsoft.com/office/drawing/2014/main" id="{5FF25CE0-9984-440A-A61F-6806FFBA5E4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6" name="Rectangle 24">
            <a:extLst>
              <a:ext uri="{FF2B5EF4-FFF2-40B4-BE49-F238E27FC236}">
                <a16:creationId xmlns:a16="http://schemas.microsoft.com/office/drawing/2014/main" id="{94F6D42B-EE07-4230-80E0-2B62D72BF7CF}"/>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7" name="Rectangle 25">
            <a:extLst>
              <a:ext uri="{FF2B5EF4-FFF2-40B4-BE49-F238E27FC236}">
                <a16:creationId xmlns:a16="http://schemas.microsoft.com/office/drawing/2014/main" id="{3299A8E1-D483-47BA-9F7C-0BAB389671F7}"/>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8" name="Rectangle 26">
            <a:extLst>
              <a:ext uri="{FF2B5EF4-FFF2-40B4-BE49-F238E27FC236}">
                <a16:creationId xmlns:a16="http://schemas.microsoft.com/office/drawing/2014/main" id="{F9129105-7C89-4412-BD77-B21CF0498E2C}"/>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9" name="Rectangle 27">
            <a:extLst>
              <a:ext uri="{FF2B5EF4-FFF2-40B4-BE49-F238E27FC236}">
                <a16:creationId xmlns:a16="http://schemas.microsoft.com/office/drawing/2014/main" id="{F5A5DEF2-0679-4D75-8CC2-60D143E8DADB}"/>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20" name="Rectangle 28">
            <a:extLst>
              <a:ext uri="{FF2B5EF4-FFF2-40B4-BE49-F238E27FC236}">
                <a16:creationId xmlns:a16="http://schemas.microsoft.com/office/drawing/2014/main" id="{0BF7CF31-2B2F-48B5-BCC6-A25DA4C6DFA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21" name="Rectangle 29">
            <a:extLst>
              <a:ext uri="{FF2B5EF4-FFF2-40B4-BE49-F238E27FC236}">
                <a16:creationId xmlns:a16="http://schemas.microsoft.com/office/drawing/2014/main" id="{4A60B370-5CF8-4873-915C-A343A429CF9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22" name="Rectangle 30">
            <a:extLst>
              <a:ext uri="{FF2B5EF4-FFF2-40B4-BE49-F238E27FC236}">
                <a16:creationId xmlns:a16="http://schemas.microsoft.com/office/drawing/2014/main" id="{ACC8CBA3-0E2A-4437-9103-B03AF3ACEB8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23" name="Rectangle 32">
            <a:extLst>
              <a:ext uri="{FF2B5EF4-FFF2-40B4-BE49-F238E27FC236}">
                <a16:creationId xmlns:a16="http://schemas.microsoft.com/office/drawing/2014/main" id="{6980EC64-1BA3-479C-9988-609949A515E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24" name="Rectangle 33">
            <a:extLst>
              <a:ext uri="{FF2B5EF4-FFF2-40B4-BE49-F238E27FC236}">
                <a16:creationId xmlns:a16="http://schemas.microsoft.com/office/drawing/2014/main" id="{7C79BDE9-DD67-4D88-8C98-5598382AA33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7586" name="Object 35">
            <a:extLst>
              <a:ext uri="{FF2B5EF4-FFF2-40B4-BE49-F238E27FC236}">
                <a16:creationId xmlns:a16="http://schemas.microsoft.com/office/drawing/2014/main" id="{86ACE21C-B361-4D7F-A0AB-45EE117A81B6}"/>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7673" name="Equation" r:id="rId3" imgW="190335" imgH="215713" progId="Equation.3">
                  <p:embed/>
                </p:oleObj>
              </mc:Choice>
              <mc:Fallback>
                <p:oleObj name="Equation" r:id="rId3" imgW="190335" imgH="215713"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7" name="Object 36">
            <a:extLst>
              <a:ext uri="{FF2B5EF4-FFF2-40B4-BE49-F238E27FC236}">
                <a16:creationId xmlns:a16="http://schemas.microsoft.com/office/drawing/2014/main" id="{76358D0B-24CE-4A79-BCA6-2D258E8DB46C}"/>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7674" name="Equation" r:id="rId5" imgW="215619" imgH="215619" progId="Equation.3">
                  <p:embed/>
                </p:oleObj>
              </mc:Choice>
              <mc:Fallback>
                <p:oleObj name="Equation" r:id="rId5" imgW="215619" imgH="215619"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8" name="Object 37">
            <a:extLst>
              <a:ext uri="{FF2B5EF4-FFF2-40B4-BE49-F238E27FC236}">
                <a16:creationId xmlns:a16="http://schemas.microsoft.com/office/drawing/2014/main" id="{5EAA25B9-7E5F-496F-B163-331C4A73FF69}"/>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7675" name="Equation" r:id="rId7" imgW="164885" imgH="215619" progId="Equation.3">
                  <p:embed/>
                </p:oleObj>
              </mc:Choice>
              <mc:Fallback>
                <p:oleObj name="Equation" r:id="rId7" imgW="164885" imgH="215619"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25" name="Rectangle 38">
            <a:extLst>
              <a:ext uri="{FF2B5EF4-FFF2-40B4-BE49-F238E27FC236}">
                <a16:creationId xmlns:a16="http://schemas.microsoft.com/office/drawing/2014/main" id="{1795F27F-AAD3-47FC-BAFA-A993AB65F984}"/>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67589" name="Object 39">
            <a:extLst>
              <a:ext uri="{FF2B5EF4-FFF2-40B4-BE49-F238E27FC236}">
                <a16:creationId xmlns:a16="http://schemas.microsoft.com/office/drawing/2014/main" id="{7BFB0958-9088-44A5-8EA7-87A7BB2DEC64}"/>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7676" name="Equation" r:id="rId9" imgW="190335" imgH="215713" progId="Equation.3">
                  <p:embed/>
                </p:oleObj>
              </mc:Choice>
              <mc:Fallback>
                <p:oleObj name="Equation" r:id="rId9" imgW="190335" imgH="215713"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0" name="Object 40">
            <a:extLst>
              <a:ext uri="{FF2B5EF4-FFF2-40B4-BE49-F238E27FC236}">
                <a16:creationId xmlns:a16="http://schemas.microsoft.com/office/drawing/2014/main" id="{F83E0B7A-3FA9-4DAC-A95A-098402573FF9}"/>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7677" name="Equation" r:id="rId10" imgW="215619" imgH="215619" progId="Equation.3">
                  <p:embed/>
                </p:oleObj>
              </mc:Choice>
              <mc:Fallback>
                <p:oleObj name="Equation" r:id="rId10" imgW="215619" imgH="215619" progId="Equation.3">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1" name="Object 41">
            <a:extLst>
              <a:ext uri="{FF2B5EF4-FFF2-40B4-BE49-F238E27FC236}">
                <a16:creationId xmlns:a16="http://schemas.microsoft.com/office/drawing/2014/main" id="{A6D9B7FF-9C73-4845-86A3-A8794DEAF923}"/>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7678" name="Equation" r:id="rId11" imgW="164885" imgH="215619" progId="Equation.3">
                  <p:embed/>
                </p:oleObj>
              </mc:Choice>
              <mc:Fallback>
                <p:oleObj name="Equation" r:id="rId11" imgW="164885" imgH="215619" progId="Equation.3">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26" name="Rectangle 42">
            <a:extLst>
              <a:ext uri="{FF2B5EF4-FFF2-40B4-BE49-F238E27FC236}">
                <a16:creationId xmlns:a16="http://schemas.microsoft.com/office/drawing/2014/main" id="{3F14DB0C-EFFA-453C-9058-9B0D031D185F}"/>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67627" name="Rectangle 46">
            <a:extLst>
              <a:ext uri="{FF2B5EF4-FFF2-40B4-BE49-F238E27FC236}">
                <a16:creationId xmlns:a16="http://schemas.microsoft.com/office/drawing/2014/main" id="{EDDC8279-8FB1-4785-A613-F0DBC0AC718D}"/>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28" name="Rectangle 47">
            <a:extLst>
              <a:ext uri="{FF2B5EF4-FFF2-40B4-BE49-F238E27FC236}">
                <a16:creationId xmlns:a16="http://schemas.microsoft.com/office/drawing/2014/main" id="{6F60863F-35D3-4891-8A13-022CE17F92AC}"/>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29" name="Rectangle 48">
            <a:extLst>
              <a:ext uri="{FF2B5EF4-FFF2-40B4-BE49-F238E27FC236}">
                <a16:creationId xmlns:a16="http://schemas.microsoft.com/office/drawing/2014/main" id="{1D5213DC-79BF-4600-B246-E4687BE5B8D3}"/>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30" name="Rectangle 49">
            <a:extLst>
              <a:ext uri="{FF2B5EF4-FFF2-40B4-BE49-F238E27FC236}">
                <a16:creationId xmlns:a16="http://schemas.microsoft.com/office/drawing/2014/main" id="{0153F405-EDB4-4B45-BB73-77943E877D00}"/>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31" name="Rectangle 52">
            <a:extLst>
              <a:ext uri="{FF2B5EF4-FFF2-40B4-BE49-F238E27FC236}">
                <a16:creationId xmlns:a16="http://schemas.microsoft.com/office/drawing/2014/main" id="{51087D0A-C459-427F-8B1B-4330BBA15B84}"/>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67632" name="Rectangle 53">
            <a:extLst>
              <a:ext uri="{FF2B5EF4-FFF2-40B4-BE49-F238E27FC236}">
                <a16:creationId xmlns:a16="http://schemas.microsoft.com/office/drawing/2014/main" id="{7A686FC9-FC5A-45C8-AF9A-21160DD842C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33" name="Rectangle 54">
            <a:extLst>
              <a:ext uri="{FF2B5EF4-FFF2-40B4-BE49-F238E27FC236}">
                <a16:creationId xmlns:a16="http://schemas.microsoft.com/office/drawing/2014/main" id="{77301D1F-8E2A-4013-B009-3B8396A8183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34" name="Rectangle 56">
            <a:extLst>
              <a:ext uri="{FF2B5EF4-FFF2-40B4-BE49-F238E27FC236}">
                <a16:creationId xmlns:a16="http://schemas.microsoft.com/office/drawing/2014/main" id="{4832AB40-0610-4352-8B7B-4393FD7AB21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7592" name="Object 58">
            <a:extLst>
              <a:ext uri="{FF2B5EF4-FFF2-40B4-BE49-F238E27FC236}">
                <a16:creationId xmlns:a16="http://schemas.microsoft.com/office/drawing/2014/main" id="{619554A6-879C-44D3-ADB8-A8333EBF9CF2}"/>
              </a:ext>
            </a:extLst>
          </p:cNvPr>
          <p:cNvGraphicFramePr>
            <a:graphicFrameLocks noChangeAspect="1"/>
          </p:cNvGraphicFramePr>
          <p:nvPr/>
        </p:nvGraphicFramePr>
        <p:xfrm>
          <a:off x="1403350" y="981075"/>
          <a:ext cx="1584325" cy="711200"/>
        </p:xfrm>
        <a:graphic>
          <a:graphicData uri="http://schemas.openxmlformats.org/presentationml/2006/ole">
            <mc:AlternateContent xmlns:mc="http://schemas.openxmlformats.org/markup-compatibility/2006">
              <mc:Choice xmlns:v="urn:schemas-microsoft-com:vml" Requires="v">
                <p:oleObj spid="_x0000_s67679" name="Equation" r:id="rId12" imgW="1016000" imgH="457200" progId="Equation.3">
                  <p:embed/>
                </p:oleObj>
              </mc:Choice>
              <mc:Fallback>
                <p:oleObj name="Equation" r:id="rId12" imgW="1016000" imgH="457200" progId="Equation.3">
                  <p:embed/>
                  <p:pic>
                    <p:nvPicPr>
                      <p:cNvPr id="0" name="Object 5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3350" y="981075"/>
                        <a:ext cx="1584325"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7635" name="Picture 60" descr="vololibrato3">
            <a:extLst>
              <a:ext uri="{FF2B5EF4-FFF2-40B4-BE49-F238E27FC236}">
                <a16:creationId xmlns:a16="http://schemas.microsoft.com/office/drawing/2014/main" id="{D202BE7A-07CF-4C86-8EAF-C020894EB40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3235325"/>
            <a:ext cx="91440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36" name="Rectangle 62">
            <a:extLst>
              <a:ext uri="{FF2B5EF4-FFF2-40B4-BE49-F238E27FC236}">
                <a16:creationId xmlns:a16="http://schemas.microsoft.com/office/drawing/2014/main" id="{499FAF46-11CE-481F-8E97-9CDA88505BDB}"/>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7593" name="Object 61">
            <a:extLst>
              <a:ext uri="{FF2B5EF4-FFF2-40B4-BE49-F238E27FC236}">
                <a16:creationId xmlns:a16="http://schemas.microsoft.com/office/drawing/2014/main" id="{7497F17A-BC9B-479A-B73A-8217F77D154A}"/>
              </a:ext>
            </a:extLst>
          </p:cNvPr>
          <p:cNvGraphicFramePr>
            <a:graphicFrameLocks noChangeAspect="1"/>
          </p:cNvGraphicFramePr>
          <p:nvPr/>
        </p:nvGraphicFramePr>
        <p:xfrm>
          <a:off x="357188" y="1928813"/>
          <a:ext cx="4422775" cy="1025525"/>
        </p:xfrm>
        <a:graphic>
          <a:graphicData uri="http://schemas.openxmlformats.org/presentationml/2006/ole">
            <mc:AlternateContent xmlns:mc="http://schemas.openxmlformats.org/markup-compatibility/2006">
              <mc:Choice xmlns:v="urn:schemas-microsoft-com:vml" Requires="v">
                <p:oleObj spid="_x0000_s67680" name="Equazione" r:id="rId15" imgW="2412720" imgH="558720" progId="Equation.3">
                  <p:embed/>
                </p:oleObj>
              </mc:Choice>
              <mc:Fallback>
                <p:oleObj name="Equazione" r:id="rId15" imgW="2412720" imgH="558720" progId="Equation.3">
                  <p:embed/>
                  <p:pic>
                    <p:nvPicPr>
                      <p:cNvPr id="0" name="Object 6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188" y="1928813"/>
                        <a:ext cx="4422775"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37" name="Text Box 63">
            <a:extLst>
              <a:ext uri="{FF2B5EF4-FFF2-40B4-BE49-F238E27FC236}">
                <a16:creationId xmlns:a16="http://schemas.microsoft.com/office/drawing/2014/main" id="{D5E77657-676C-4DB4-8A05-4BDDB9E0613E}"/>
              </a:ext>
            </a:extLst>
          </p:cNvPr>
          <p:cNvSpPr txBox="1">
            <a:spLocks noChangeArrowheads="1"/>
          </p:cNvSpPr>
          <p:nvPr/>
        </p:nvSpPr>
        <p:spPr bwMode="auto">
          <a:xfrm>
            <a:off x="158750" y="425450"/>
            <a:ext cx="4795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RD MINIMO =&gt; POTENZA Minima</a:t>
            </a:r>
          </a:p>
        </p:txBody>
      </p:sp>
      <p:sp>
        <p:nvSpPr>
          <p:cNvPr id="67638" name="Segnaposto numero diapositiva 53">
            <a:extLst>
              <a:ext uri="{FF2B5EF4-FFF2-40B4-BE49-F238E27FC236}">
                <a16:creationId xmlns:a16="http://schemas.microsoft.com/office/drawing/2014/main" id="{FBAFC73D-0C6C-4390-AF17-90EF7CA2A6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FF41F28-C92D-494B-A666-EDB78FA359F4}" type="slidenum">
              <a:rPr lang="it-IT" altLang="it-IT" sz="1400"/>
              <a:pPr eaLnBrk="1" hangingPunct="1"/>
              <a:t>75</a:t>
            </a:fld>
            <a:endParaRPr lang="it-IT" altLang="it-IT" sz="1400"/>
          </a:p>
        </p:txBody>
      </p:sp>
      <p:sp>
        <p:nvSpPr>
          <p:cNvPr id="67640" name="Rettangolo 55">
            <a:extLst>
              <a:ext uri="{FF2B5EF4-FFF2-40B4-BE49-F238E27FC236}">
                <a16:creationId xmlns:a16="http://schemas.microsoft.com/office/drawing/2014/main" id="{B77F6841-4E91-40A1-A8FC-017EF5C048FB}"/>
              </a:ext>
            </a:extLst>
          </p:cNvPr>
          <p:cNvSpPr>
            <a:spLocks noChangeArrowheads="1"/>
          </p:cNvSpPr>
          <p:nvPr/>
        </p:nvSpPr>
        <p:spPr bwMode="auto">
          <a:xfrm>
            <a:off x="3500438" y="857250"/>
            <a:ext cx="53578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cs typeface="Times New Roman" panose="02020603050405020304" pitchFamily="18" charset="0"/>
              </a:rPr>
              <a:t>Il rateo di discesa viene anche chiamato </a:t>
            </a:r>
            <a:r>
              <a:rPr lang="it-IT" altLang="it-IT" i="1">
                <a:cs typeface="Times New Roman" panose="02020603050405020304" pitchFamily="18" charset="0"/>
              </a:rPr>
              <a:t>Sink Rate </a:t>
            </a:r>
            <a:r>
              <a:rPr lang="it-IT" altLang="it-IT">
                <a:cs typeface="Times New Roman" panose="02020603050405020304" pitchFamily="18" charset="0"/>
              </a:rPr>
              <a:t>in inglese</a:t>
            </a:r>
          </a:p>
        </p:txBody>
      </p:sp>
      <p:sp>
        <p:nvSpPr>
          <p:cNvPr id="57" name="Segnaposto piè di pagina 4">
            <a:extLst>
              <a:ext uri="{FF2B5EF4-FFF2-40B4-BE49-F238E27FC236}">
                <a16:creationId xmlns:a16="http://schemas.microsoft.com/office/drawing/2014/main" id="{EF450C26-F95B-4EF8-9652-FEB3C606663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23" name="Rectangle 2">
            <a:extLst>
              <a:ext uri="{FF2B5EF4-FFF2-40B4-BE49-F238E27FC236}">
                <a16:creationId xmlns:a16="http://schemas.microsoft.com/office/drawing/2014/main" id="{D778FD40-EA29-4DE5-BA78-DAAE0632D6CE}"/>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VOLO LIBRATO</a:t>
            </a:r>
          </a:p>
        </p:txBody>
      </p:sp>
      <p:sp>
        <p:nvSpPr>
          <p:cNvPr id="68624" name="Rectangle 3">
            <a:extLst>
              <a:ext uri="{FF2B5EF4-FFF2-40B4-BE49-F238E27FC236}">
                <a16:creationId xmlns:a16="http://schemas.microsoft.com/office/drawing/2014/main" id="{4F43288A-1305-4C3F-A71A-B191462A0D75}"/>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5" name="Rectangle 4">
            <a:extLst>
              <a:ext uri="{FF2B5EF4-FFF2-40B4-BE49-F238E27FC236}">
                <a16:creationId xmlns:a16="http://schemas.microsoft.com/office/drawing/2014/main" id="{71C22F8C-A48E-4298-8648-3678ECD0CA43}"/>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6" name="Rectangle 5">
            <a:extLst>
              <a:ext uri="{FF2B5EF4-FFF2-40B4-BE49-F238E27FC236}">
                <a16:creationId xmlns:a16="http://schemas.microsoft.com/office/drawing/2014/main" id="{A3C46D40-A0C8-4F14-8AE3-FFBCAB7F83A7}"/>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7" name="Rectangle 6">
            <a:extLst>
              <a:ext uri="{FF2B5EF4-FFF2-40B4-BE49-F238E27FC236}">
                <a16:creationId xmlns:a16="http://schemas.microsoft.com/office/drawing/2014/main" id="{2B987826-C271-4BE0-BBC5-EDAF53B0C1D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8" name="Rectangle 7">
            <a:extLst>
              <a:ext uri="{FF2B5EF4-FFF2-40B4-BE49-F238E27FC236}">
                <a16:creationId xmlns:a16="http://schemas.microsoft.com/office/drawing/2014/main" id="{E1649329-04D0-4B70-8047-958DE9E9584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9" name="Rectangle 8">
            <a:extLst>
              <a:ext uri="{FF2B5EF4-FFF2-40B4-BE49-F238E27FC236}">
                <a16:creationId xmlns:a16="http://schemas.microsoft.com/office/drawing/2014/main" id="{77B4372E-5BC8-4D6F-A128-471D393466C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0" name="Rectangle 9">
            <a:extLst>
              <a:ext uri="{FF2B5EF4-FFF2-40B4-BE49-F238E27FC236}">
                <a16:creationId xmlns:a16="http://schemas.microsoft.com/office/drawing/2014/main" id="{B2811108-9E5F-4CBA-B927-1ADB473CBC9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1" name="Rectangle 10">
            <a:extLst>
              <a:ext uri="{FF2B5EF4-FFF2-40B4-BE49-F238E27FC236}">
                <a16:creationId xmlns:a16="http://schemas.microsoft.com/office/drawing/2014/main" id="{B054F6A2-BD27-4DA0-A4D9-BD1B8B58C6F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2" name="Rectangle 11">
            <a:extLst>
              <a:ext uri="{FF2B5EF4-FFF2-40B4-BE49-F238E27FC236}">
                <a16:creationId xmlns:a16="http://schemas.microsoft.com/office/drawing/2014/main" id="{9DE6B963-1DBF-4638-9A41-4C5C4BF56D4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3" name="Rectangle 12">
            <a:extLst>
              <a:ext uri="{FF2B5EF4-FFF2-40B4-BE49-F238E27FC236}">
                <a16:creationId xmlns:a16="http://schemas.microsoft.com/office/drawing/2014/main" id="{D076D894-B274-4B1E-93F1-F4C14CFA17AF}"/>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4" name="Rectangle 13">
            <a:extLst>
              <a:ext uri="{FF2B5EF4-FFF2-40B4-BE49-F238E27FC236}">
                <a16:creationId xmlns:a16="http://schemas.microsoft.com/office/drawing/2014/main" id="{43080A9D-1D71-402A-97D2-9CC6CBC2DF99}"/>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5" name="Rectangle 14">
            <a:extLst>
              <a:ext uri="{FF2B5EF4-FFF2-40B4-BE49-F238E27FC236}">
                <a16:creationId xmlns:a16="http://schemas.microsoft.com/office/drawing/2014/main" id="{674231EB-DE04-462F-8B77-FCC8571FDA83}"/>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6" name="Rectangle 15">
            <a:extLst>
              <a:ext uri="{FF2B5EF4-FFF2-40B4-BE49-F238E27FC236}">
                <a16:creationId xmlns:a16="http://schemas.microsoft.com/office/drawing/2014/main" id="{D39FFE7D-0992-45C4-BE7D-2D6541EE20DD}"/>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7" name="Rectangle 16">
            <a:extLst>
              <a:ext uri="{FF2B5EF4-FFF2-40B4-BE49-F238E27FC236}">
                <a16:creationId xmlns:a16="http://schemas.microsoft.com/office/drawing/2014/main" id="{1397F6F8-9E96-4A13-B30F-BECE5FE56F6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8" name="Rectangle 17">
            <a:extLst>
              <a:ext uri="{FF2B5EF4-FFF2-40B4-BE49-F238E27FC236}">
                <a16:creationId xmlns:a16="http://schemas.microsoft.com/office/drawing/2014/main" id="{42672CD8-5F3D-4D71-96F8-7F1366135266}"/>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9" name="Rectangle 18">
            <a:extLst>
              <a:ext uri="{FF2B5EF4-FFF2-40B4-BE49-F238E27FC236}">
                <a16:creationId xmlns:a16="http://schemas.microsoft.com/office/drawing/2014/main" id="{89C15FE1-314F-423A-8792-3E6DF10244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0" name="Rectangle 19">
            <a:extLst>
              <a:ext uri="{FF2B5EF4-FFF2-40B4-BE49-F238E27FC236}">
                <a16:creationId xmlns:a16="http://schemas.microsoft.com/office/drawing/2014/main" id="{9BA42800-B76E-4C85-9C62-99338B48D40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1" name="Rectangle 20">
            <a:extLst>
              <a:ext uri="{FF2B5EF4-FFF2-40B4-BE49-F238E27FC236}">
                <a16:creationId xmlns:a16="http://schemas.microsoft.com/office/drawing/2014/main" id="{8CDC2E4D-01B6-4FF1-8401-E728527C27E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2" name="Rectangle 22">
            <a:extLst>
              <a:ext uri="{FF2B5EF4-FFF2-40B4-BE49-F238E27FC236}">
                <a16:creationId xmlns:a16="http://schemas.microsoft.com/office/drawing/2014/main" id="{7E0C83DC-40DD-4349-8769-190431990B8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3" name="Rectangle 23">
            <a:extLst>
              <a:ext uri="{FF2B5EF4-FFF2-40B4-BE49-F238E27FC236}">
                <a16:creationId xmlns:a16="http://schemas.microsoft.com/office/drawing/2014/main" id="{B1142F56-F81C-4DC1-8833-51775220EE5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4" name="Rectangle 24">
            <a:extLst>
              <a:ext uri="{FF2B5EF4-FFF2-40B4-BE49-F238E27FC236}">
                <a16:creationId xmlns:a16="http://schemas.microsoft.com/office/drawing/2014/main" id="{8ABD2090-B768-44F8-AB84-CB71C3A31CF4}"/>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5" name="Rectangle 25">
            <a:extLst>
              <a:ext uri="{FF2B5EF4-FFF2-40B4-BE49-F238E27FC236}">
                <a16:creationId xmlns:a16="http://schemas.microsoft.com/office/drawing/2014/main" id="{6CBE08CB-A208-427D-BA4A-7CEB7288A8F2}"/>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6" name="Rectangle 26">
            <a:extLst>
              <a:ext uri="{FF2B5EF4-FFF2-40B4-BE49-F238E27FC236}">
                <a16:creationId xmlns:a16="http://schemas.microsoft.com/office/drawing/2014/main" id="{6E76F7A4-8D62-48F4-9F86-9D19D127284B}"/>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7" name="Rectangle 27">
            <a:extLst>
              <a:ext uri="{FF2B5EF4-FFF2-40B4-BE49-F238E27FC236}">
                <a16:creationId xmlns:a16="http://schemas.microsoft.com/office/drawing/2014/main" id="{F67402AD-DF86-4DC5-B91E-4482FEFBC160}"/>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8" name="Rectangle 28">
            <a:extLst>
              <a:ext uri="{FF2B5EF4-FFF2-40B4-BE49-F238E27FC236}">
                <a16:creationId xmlns:a16="http://schemas.microsoft.com/office/drawing/2014/main" id="{F5E14833-5DF7-4267-8976-C34F60F9AF3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9" name="Rectangle 29">
            <a:extLst>
              <a:ext uri="{FF2B5EF4-FFF2-40B4-BE49-F238E27FC236}">
                <a16:creationId xmlns:a16="http://schemas.microsoft.com/office/drawing/2014/main" id="{A606F21B-7543-4674-A6DC-81EEBE139A7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50" name="Rectangle 30">
            <a:extLst>
              <a:ext uri="{FF2B5EF4-FFF2-40B4-BE49-F238E27FC236}">
                <a16:creationId xmlns:a16="http://schemas.microsoft.com/office/drawing/2014/main" id="{0553795B-7908-401B-BEDD-80AEF6BA371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51" name="Rectangle 31">
            <a:extLst>
              <a:ext uri="{FF2B5EF4-FFF2-40B4-BE49-F238E27FC236}">
                <a16:creationId xmlns:a16="http://schemas.microsoft.com/office/drawing/2014/main" id="{1C2F070C-12E7-447A-A14D-628341A2B03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52" name="Rectangle 32">
            <a:extLst>
              <a:ext uri="{FF2B5EF4-FFF2-40B4-BE49-F238E27FC236}">
                <a16:creationId xmlns:a16="http://schemas.microsoft.com/office/drawing/2014/main" id="{1DFCEC15-DF9A-4E4F-882E-69D3EFCE06A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8610" name="Object 33">
            <a:extLst>
              <a:ext uri="{FF2B5EF4-FFF2-40B4-BE49-F238E27FC236}">
                <a16:creationId xmlns:a16="http://schemas.microsoft.com/office/drawing/2014/main" id="{A357DE3A-8414-4AB6-92EA-9FB2AC1083FB}"/>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8727" name="Equation" r:id="rId3" imgW="190335" imgH="215713" progId="Equation.3">
                  <p:embed/>
                </p:oleObj>
              </mc:Choice>
              <mc:Fallback>
                <p:oleObj name="Equation" r:id="rId3" imgW="190335" imgH="215713" progId="Equation.3">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1" name="Object 34">
            <a:extLst>
              <a:ext uri="{FF2B5EF4-FFF2-40B4-BE49-F238E27FC236}">
                <a16:creationId xmlns:a16="http://schemas.microsoft.com/office/drawing/2014/main" id="{44B855C2-DC82-4052-866E-7EAD4DED0213}"/>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8728" name="Equation" r:id="rId5" imgW="215619" imgH="215619" progId="Equation.3">
                  <p:embed/>
                </p:oleObj>
              </mc:Choice>
              <mc:Fallback>
                <p:oleObj name="Equation" r:id="rId5" imgW="215619" imgH="215619" progId="Equation.3">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2" name="Object 35">
            <a:extLst>
              <a:ext uri="{FF2B5EF4-FFF2-40B4-BE49-F238E27FC236}">
                <a16:creationId xmlns:a16="http://schemas.microsoft.com/office/drawing/2014/main" id="{02C8C02F-CE69-4BEA-A3C3-63644DCD2EF8}"/>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8729" name="Equation" r:id="rId7" imgW="164885" imgH="215619" progId="Equation.3">
                  <p:embed/>
                </p:oleObj>
              </mc:Choice>
              <mc:Fallback>
                <p:oleObj name="Equation" r:id="rId7" imgW="164885" imgH="215619" progId="Equation.3">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53" name="Rectangle 36">
            <a:extLst>
              <a:ext uri="{FF2B5EF4-FFF2-40B4-BE49-F238E27FC236}">
                <a16:creationId xmlns:a16="http://schemas.microsoft.com/office/drawing/2014/main" id="{B0F2C0B3-5955-4396-834A-0B29471914D4}"/>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68613" name="Object 37">
            <a:extLst>
              <a:ext uri="{FF2B5EF4-FFF2-40B4-BE49-F238E27FC236}">
                <a16:creationId xmlns:a16="http://schemas.microsoft.com/office/drawing/2014/main" id="{A1CBFFCA-43D0-4483-B8F4-251DB1CAF780}"/>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8730" name="Equation" r:id="rId9" imgW="190335" imgH="215713" progId="Equation.3">
                  <p:embed/>
                </p:oleObj>
              </mc:Choice>
              <mc:Fallback>
                <p:oleObj name="Equation" r:id="rId9" imgW="190335" imgH="215713" progId="Equation.3">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4" name="Object 38">
            <a:extLst>
              <a:ext uri="{FF2B5EF4-FFF2-40B4-BE49-F238E27FC236}">
                <a16:creationId xmlns:a16="http://schemas.microsoft.com/office/drawing/2014/main" id="{D2AF9F25-AA12-40B9-875E-E4CADE2AD039}"/>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8731" name="Equation" r:id="rId10" imgW="215619" imgH="215619" progId="Equation.3">
                  <p:embed/>
                </p:oleObj>
              </mc:Choice>
              <mc:Fallback>
                <p:oleObj name="Equation" r:id="rId10" imgW="215619" imgH="215619" progId="Equation.3">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5" name="Object 39">
            <a:extLst>
              <a:ext uri="{FF2B5EF4-FFF2-40B4-BE49-F238E27FC236}">
                <a16:creationId xmlns:a16="http://schemas.microsoft.com/office/drawing/2014/main" id="{65BA02C9-6407-40C8-857B-A1DFAF6815CE}"/>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8732" name="Equation" r:id="rId11" imgW="164885" imgH="215619" progId="Equation.3">
                  <p:embed/>
                </p:oleObj>
              </mc:Choice>
              <mc:Fallback>
                <p:oleObj name="Equation" r:id="rId11" imgW="164885" imgH="215619" progId="Equation.3">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54" name="Rectangle 40">
            <a:extLst>
              <a:ext uri="{FF2B5EF4-FFF2-40B4-BE49-F238E27FC236}">
                <a16:creationId xmlns:a16="http://schemas.microsoft.com/office/drawing/2014/main" id="{FFD0EA37-E1B9-46B7-9A12-297D9482B849}"/>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68655" name="Rectangle 43">
            <a:extLst>
              <a:ext uri="{FF2B5EF4-FFF2-40B4-BE49-F238E27FC236}">
                <a16:creationId xmlns:a16="http://schemas.microsoft.com/office/drawing/2014/main" id="{6F13BC1F-A7B0-4CC3-855B-8DF8CFA622B4}"/>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56" name="Rectangle 44">
            <a:extLst>
              <a:ext uri="{FF2B5EF4-FFF2-40B4-BE49-F238E27FC236}">
                <a16:creationId xmlns:a16="http://schemas.microsoft.com/office/drawing/2014/main" id="{8AFE2A1E-2758-4494-B873-0984B517FFD0}"/>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57" name="Rectangle 45">
            <a:extLst>
              <a:ext uri="{FF2B5EF4-FFF2-40B4-BE49-F238E27FC236}">
                <a16:creationId xmlns:a16="http://schemas.microsoft.com/office/drawing/2014/main" id="{2ED8258F-DC73-4C02-8864-66328FA12A18}"/>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58" name="Rectangle 46">
            <a:extLst>
              <a:ext uri="{FF2B5EF4-FFF2-40B4-BE49-F238E27FC236}">
                <a16:creationId xmlns:a16="http://schemas.microsoft.com/office/drawing/2014/main" id="{E2DB774A-D09F-434C-A433-7E5D0D4F1119}"/>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59" name="Rectangle 47">
            <a:extLst>
              <a:ext uri="{FF2B5EF4-FFF2-40B4-BE49-F238E27FC236}">
                <a16:creationId xmlns:a16="http://schemas.microsoft.com/office/drawing/2014/main" id="{FBB6082A-FFC1-4D95-9022-D20949F834EC}"/>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68660" name="Rectangle 48">
            <a:extLst>
              <a:ext uri="{FF2B5EF4-FFF2-40B4-BE49-F238E27FC236}">
                <a16:creationId xmlns:a16="http://schemas.microsoft.com/office/drawing/2014/main" id="{0E4774D9-AA3A-4E42-BBCD-EBC9D950367B}"/>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61" name="Rectangle 49">
            <a:extLst>
              <a:ext uri="{FF2B5EF4-FFF2-40B4-BE49-F238E27FC236}">
                <a16:creationId xmlns:a16="http://schemas.microsoft.com/office/drawing/2014/main" id="{05B37416-2AEE-4665-8AE2-0F1143955C1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62" name="Rectangle 50">
            <a:extLst>
              <a:ext uri="{FF2B5EF4-FFF2-40B4-BE49-F238E27FC236}">
                <a16:creationId xmlns:a16="http://schemas.microsoft.com/office/drawing/2014/main" id="{945700F9-2869-45AE-9EB9-75D2A3F6D88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8663" name="Picture 52" descr="vololibrato3">
            <a:extLst>
              <a:ext uri="{FF2B5EF4-FFF2-40B4-BE49-F238E27FC236}">
                <a16:creationId xmlns:a16="http://schemas.microsoft.com/office/drawing/2014/main" id="{EFB178E3-6015-4B1C-8FE2-3206D019D9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3311525"/>
            <a:ext cx="91440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64" name="Rectangle 53">
            <a:extLst>
              <a:ext uri="{FF2B5EF4-FFF2-40B4-BE49-F238E27FC236}">
                <a16:creationId xmlns:a16="http://schemas.microsoft.com/office/drawing/2014/main" id="{1533EF56-81CC-4AB0-811B-3BA775310072}"/>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65" name="Text Box 55">
            <a:extLst>
              <a:ext uri="{FF2B5EF4-FFF2-40B4-BE49-F238E27FC236}">
                <a16:creationId xmlns:a16="http://schemas.microsoft.com/office/drawing/2014/main" id="{AC13068A-0472-4B22-9152-28B43D206065}"/>
              </a:ext>
            </a:extLst>
          </p:cNvPr>
          <p:cNvSpPr txBox="1">
            <a:spLocks noChangeArrowheads="1"/>
          </p:cNvSpPr>
          <p:nvPr/>
        </p:nvSpPr>
        <p:spPr bwMode="auto">
          <a:xfrm>
            <a:off x="158750" y="425450"/>
            <a:ext cx="764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ASSETTO di minimo RD e di minimo angolo sono diversi !!</a:t>
            </a:r>
          </a:p>
        </p:txBody>
      </p:sp>
      <p:sp>
        <p:nvSpPr>
          <p:cNvPr id="68666" name="Rectangle 57">
            <a:extLst>
              <a:ext uri="{FF2B5EF4-FFF2-40B4-BE49-F238E27FC236}">
                <a16:creationId xmlns:a16="http://schemas.microsoft.com/office/drawing/2014/main" id="{C99294A9-9A98-4791-9923-F395318CCFA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67" name="Rectangle 59">
            <a:extLst>
              <a:ext uri="{FF2B5EF4-FFF2-40B4-BE49-F238E27FC236}">
                <a16:creationId xmlns:a16="http://schemas.microsoft.com/office/drawing/2014/main" id="{832C57F9-827C-4737-B619-F89A6A97240D}"/>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68" name="Text Box 60">
            <a:extLst>
              <a:ext uri="{FF2B5EF4-FFF2-40B4-BE49-F238E27FC236}">
                <a16:creationId xmlns:a16="http://schemas.microsoft.com/office/drawing/2014/main" id="{67A28220-387D-446D-8872-2C85A84B8AA9}"/>
              </a:ext>
            </a:extLst>
          </p:cNvPr>
          <p:cNvSpPr txBox="1">
            <a:spLocks noChangeArrowheads="1"/>
          </p:cNvSpPr>
          <p:nvPr/>
        </p:nvSpPr>
        <p:spPr bwMode="auto">
          <a:xfrm>
            <a:off x="4786313" y="2571750"/>
            <a:ext cx="4435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ODOGRAFO VOLO LIBRATO</a:t>
            </a:r>
          </a:p>
        </p:txBody>
      </p:sp>
      <p:sp>
        <p:nvSpPr>
          <p:cNvPr id="68669" name="Segnaposto numero diapositiva 55">
            <a:extLst>
              <a:ext uri="{FF2B5EF4-FFF2-40B4-BE49-F238E27FC236}">
                <a16:creationId xmlns:a16="http://schemas.microsoft.com/office/drawing/2014/main" id="{DAEB72C1-BA33-44AA-BFBD-E14111A60B2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20885C5-553A-45A6-B7DE-1FD215832CDD}" type="slidenum">
              <a:rPr lang="it-IT" altLang="it-IT" sz="1400"/>
              <a:pPr eaLnBrk="1" hangingPunct="1"/>
              <a:t>76</a:t>
            </a:fld>
            <a:endParaRPr lang="it-IT" altLang="it-IT" sz="1400"/>
          </a:p>
        </p:txBody>
      </p:sp>
      <p:cxnSp>
        <p:nvCxnSpPr>
          <p:cNvPr id="59" name="Connettore 2 58">
            <a:extLst>
              <a:ext uri="{FF2B5EF4-FFF2-40B4-BE49-F238E27FC236}">
                <a16:creationId xmlns:a16="http://schemas.microsoft.com/office/drawing/2014/main" id="{302E9441-7FD4-4E82-AE89-2CB7CC98E3C8}"/>
              </a:ext>
            </a:extLst>
          </p:cNvPr>
          <p:cNvCxnSpPr/>
          <p:nvPr/>
        </p:nvCxnSpPr>
        <p:spPr>
          <a:xfrm>
            <a:off x="4929188" y="1355725"/>
            <a:ext cx="2643187" cy="10001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1" name="Connettore 2 60">
            <a:extLst>
              <a:ext uri="{FF2B5EF4-FFF2-40B4-BE49-F238E27FC236}">
                <a16:creationId xmlns:a16="http://schemas.microsoft.com/office/drawing/2014/main" id="{8596005F-9883-46DA-9B43-CBA5B9B16E14}"/>
              </a:ext>
            </a:extLst>
          </p:cNvPr>
          <p:cNvCxnSpPr/>
          <p:nvPr/>
        </p:nvCxnSpPr>
        <p:spPr>
          <a:xfrm>
            <a:off x="4929188" y="1355725"/>
            <a:ext cx="271462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Connettore 2 61">
            <a:extLst>
              <a:ext uri="{FF2B5EF4-FFF2-40B4-BE49-F238E27FC236}">
                <a16:creationId xmlns:a16="http://schemas.microsoft.com/office/drawing/2014/main" id="{8A204966-EE30-43EE-9C3F-3F4CC00FEDA7}"/>
              </a:ext>
            </a:extLst>
          </p:cNvPr>
          <p:cNvCxnSpPr/>
          <p:nvPr/>
        </p:nvCxnSpPr>
        <p:spPr>
          <a:xfrm rot="5400000">
            <a:off x="7108826" y="1892300"/>
            <a:ext cx="1071562"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68616" name="Object 58">
            <a:extLst>
              <a:ext uri="{FF2B5EF4-FFF2-40B4-BE49-F238E27FC236}">
                <a16:creationId xmlns:a16="http://schemas.microsoft.com/office/drawing/2014/main" id="{F07A7B79-8E5C-4FFF-8F12-CF0D02F9901E}"/>
              </a:ext>
            </a:extLst>
          </p:cNvPr>
          <p:cNvGraphicFramePr>
            <a:graphicFrameLocks noChangeAspect="1"/>
          </p:cNvGraphicFramePr>
          <p:nvPr/>
        </p:nvGraphicFramePr>
        <p:xfrm>
          <a:off x="6056313" y="868363"/>
          <a:ext cx="401637" cy="438150"/>
        </p:xfrm>
        <a:graphic>
          <a:graphicData uri="http://schemas.openxmlformats.org/presentationml/2006/ole">
            <mc:AlternateContent xmlns:mc="http://schemas.openxmlformats.org/markup-compatibility/2006">
              <mc:Choice xmlns:v="urn:schemas-microsoft-com:vml" Requires="v">
                <p:oleObj spid="_x0000_s68733" name="Equazione" r:id="rId13" imgW="203040" imgH="215640" progId="Equation.3">
                  <p:embed/>
                </p:oleObj>
              </mc:Choice>
              <mc:Fallback>
                <p:oleObj name="Equazione" r:id="rId13" imgW="203040" imgH="215640" progId="Equation.3">
                  <p:embed/>
                  <p:pic>
                    <p:nvPicPr>
                      <p:cNvPr id="0" name="Object 5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56313" y="868363"/>
                        <a:ext cx="401637"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7" name="Object 58">
            <a:extLst>
              <a:ext uri="{FF2B5EF4-FFF2-40B4-BE49-F238E27FC236}">
                <a16:creationId xmlns:a16="http://schemas.microsoft.com/office/drawing/2014/main" id="{DF559BDA-5E32-4939-BB32-88B10511A4E2}"/>
              </a:ext>
            </a:extLst>
          </p:cNvPr>
          <p:cNvGraphicFramePr>
            <a:graphicFrameLocks noChangeAspect="1"/>
          </p:cNvGraphicFramePr>
          <p:nvPr/>
        </p:nvGraphicFramePr>
        <p:xfrm>
          <a:off x="7715250" y="1571625"/>
          <a:ext cx="1079500" cy="463550"/>
        </p:xfrm>
        <a:graphic>
          <a:graphicData uri="http://schemas.openxmlformats.org/presentationml/2006/ole">
            <mc:AlternateContent xmlns:mc="http://schemas.openxmlformats.org/markup-compatibility/2006">
              <mc:Choice xmlns:v="urn:schemas-microsoft-com:vml" Requires="v">
                <p:oleObj spid="_x0000_s68734" name="Equazione" r:id="rId15" imgW="545760" imgH="228600" progId="Equation.3">
                  <p:embed/>
                </p:oleObj>
              </mc:Choice>
              <mc:Fallback>
                <p:oleObj name="Equazione" r:id="rId15" imgW="545760" imgH="228600" progId="Equation.3">
                  <p:embed/>
                  <p:pic>
                    <p:nvPicPr>
                      <p:cNvPr id="0" name="Object 5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15250" y="1571625"/>
                        <a:ext cx="1079500"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8" name="Object 58">
            <a:extLst>
              <a:ext uri="{FF2B5EF4-FFF2-40B4-BE49-F238E27FC236}">
                <a16:creationId xmlns:a16="http://schemas.microsoft.com/office/drawing/2014/main" id="{B9CF3E65-8A9F-422C-9A50-B49A64C521E0}"/>
              </a:ext>
            </a:extLst>
          </p:cNvPr>
          <p:cNvGraphicFramePr>
            <a:graphicFrameLocks noChangeAspect="1"/>
          </p:cNvGraphicFramePr>
          <p:nvPr/>
        </p:nvGraphicFramePr>
        <p:xfrm>
          <a:off x="5727700" y="1714500"/>
          <a:ext cx="376238" cy="438150"/>
        </p:xfrm>
        <a:graphic>
          <a:graphicData uri="http://schemas.openxmlformats.org/presentationml/2006/ole">
            <mc:AlternateContent xmlns:mc="http://schemas.openxmlformats.org/markup-compatibility/2006">
              <mc:Choice xmlns:v="urn:schemas-microsoft-com:vml" Requires="v">
                <p:oleObj spid="_x0000_s68735" name="Equazione" r:id="rId17" imgW="190440" imgH="215640" progId="Equation.3">
                  <p:embed/>
                </p:oleObj>
              </mc:Choice>
              <mc:Fallback>
                <p:oleObj name="Equazione" r:id="rId17" imgW="190440" imgH="215640" progId="Equation.3">
                  <p:embed/>
                  <p:pic>
                    <p:nvPicPr>
                      <p:cNvPr id="0" name="Object 5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27700" y="1714500"/>
                        <a:ext cx="376238"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74" name="Rettangolo 72">
            <a:extLst>
              <a:ext uri="{FF2B5EF4-FFF2-40B4-BE49-F238E27FC236}">
                <a16:creationId xmlns:a16="http://schemas.microsoft.com/office/drawing/2014/main" id="{6911775F-E9DC-49AC-8F00-6BB9BDACB188}"/>
              </a:ext>
            </a:extLst>
          </p:cNvPr>
          <p:cNvSpPr>
            <a:spLocks noChangeArrowheads="1"/>
          </p:cNvSpPr>
          <p:nvPr/>
        </p:nvSpPr>
        <p:spPr bwMode="auto">
          <a:xfrm>
            <a:off x="0" y="2286000"/>
            <a:ext cx="4857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Essendo                      la curva di RD in funzione </a:t>
            </a:r>
          </a:p>
          <a:p>
            <a:pPr algn="just" eaLnBrk="1" hangingPunct="1"/>
            <a:endParaRPr lang="it-IT" altLang="it-IT" sz="1800"/>
          </a:p>
          <a:p>
            <a:pPr algn="just" eaLnBrk="1" hangingPunct="1"/>
            <a:r>
              <a:rPr lang="it-IT" altLang="it-IT" sz="1800"/>
              <a:t>di V è praticamente la curva della potenza necessaria ribaltata e divisa per il peso W</a:t>
            </a:r>
          </a:p>
        </p:txBody>
      </p:sp>
      <p:graphicFrame>
        <p:nvGraphicFramePr>
          <p:cNvPr id="68619" name="Object 58">
            <a:extLst>
              <a:ext uri="{FF2B5EF4-FFF2-40B4-BE49-F238E27FC236}">
                <a16:creationId xmlns:a16="http://schemas.microsoft.com/office/drawing/2014/main" id="{6EB3E3DF-8B7B-4F77-B5A4-A1C08B11A7E0}"/>
              </a:ext>
            </a:extLst>
          </p:cNvPr>
          <p:cNvGraphicFramePr>
            <a:graphicFrameLocks noChangeAspect="1"/>
          </p:cNvGraphicFramePr>
          <p:nvPr/>
        </p:nvGraphicFramePr>
        <p:xfrm>
          <a:off x="928688" y="2143125"/>
          <a:ext cx="1071562" cy="619125"/>
        </p:xfrm>
        <a:graphic>
          <a:graphicData uri="http://schemas.openxmlformats.org/presentationml/2006/ole">
            <mc:AlternateContent xmlns:mc="http://schemas.openxmlformats.org/markup-compatibility/2006">
              <mc:Choice xmlns:v="urn:schemas-microsoft-com:vml" Requires="v">
                <p:oleObj spid="_x0000_s68736" name="Equazione" r:id="rId19" imgW="672840" imgH="393480" progId="Equation.3">
                  <p:embed/>
                </p:oleObj>
              </mc:Choice>
              <mc:Fallback>
                <p:oleObj name="Equazione" r:id="rId19" imgW="672840" imgH="393480" progId="Equation.3">
                  <p:embed/>
                  <p:pic>
                    <p:nvPicPr>
                      <p:cNvPr id="0" name="Object 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8688" y="2143125"/>
                        <a:ext cx="1071562" cy="619125"/>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graphicFrame>
        <p:nvGraphicFramePr>
          <p:cNvPr id="68620" name="Object 58">
            <a:extLst>
              <a:ext uri="{FF2B5EF4-FFF2-40B4-BE49-F238E27FC236}">
                <a16:creationId xmlns:a16="http://schemas.microsoft.com/office/drawing/2014/main" id="{7BA619B7-5FAC-4770-83E1-8AF677A5326F}"/>
              </a:ext>
            </a:extLst>
          </p:cNvPr>
          <p:cNvGraphicFramePr>
            <a:graphicFrameLocks noChangeAspect="1"/>
          </p:cNvGraphicFramePr>
          <p:nvPr/>
        </p:nvGraphicFramePr>
        <p:xfrm>
          <a:off x="1643063" y="1143000"/>
          <a:ext cx="1285875" cy="742950"/>
        </p:xfrm>
        <a:graphic>
          <a:graphicData uri="http://schemas.openxmlformats.org/presentationml/2006/ole">
            <mc:AlternateContent xmlns:mc="http://schemas.openxmlformats.org/markup-compatibility/2006">
              <mc:Choice xmlns:v="urn:schemas-microsoft-com:vml" Requires="v">
                <p:oleObj spid="_x0000_s68737" name="Equazione" r:id="rId21" imgW="672840" imgH="393480" progId="Equation.3">
                  <p:embed/>
                </p:oleObj>
              </mc:Choice>
              <mc:Fallback>
                <p:oleObj name="Equazione" r:id="rId21" imgW="672840" imgH="393480" progId="Equation.3">
                  <p:embed/>
                  <p:pic>
                    <p:nvPicPr>
                      <p:cNvPr id="0" name="Object 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43063" y="1143000"/>
                        <a:ext cx="1285875" cy="742950"/>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graphicFrame>
        <p:nvGraphicFramePr>
          <p:cNvPr id="68621" name="Object 58">
            <a:extLst>
              <a:ext uri="{FF2B5EF4-FFF2-40B4-BE49-F238E27FC236}">
                <a16:creationId xmlns:a16="http://schemas.microsoft.com/office/drawing/2014/main" id="{E3D9698A-A0D1-4709-97AC-997BA7BC1799}"/>
              </a:ext>
            </a:extLst>
          </p:cNvPr>
          <p:cNvGraphicFramePr>
            <a:graphicFrameLocks noChangeAspect="1"/>
          </p:cNvGraphicFramePr>
          <p:nvPr/>
        </p:nvGraphicFramePr>
        <p:xfrm>
          <a:off x="3184525" y="1500188"/>
          <a:ext cx="1601788" cy="742950"/>
        </p:xfrm>
        <a:graphic>
          <a:graphicData uri="http://schemas.openxmlformats.org/presentationml/2006/ole">
            <mc:AlternateContent xmlns:mc="http://schemas.openxmlformats.org/markup-compatibility/2006">
              <mc:Choice xmlns:v="urn:schemas-microsoft-com:vml" Requires="v">
                <p:oleObj spid="_x0000_s68738" name="Equazione" r:id="rId22" imgW="838080" imgH="393480" progId="Equation.3">
                  <p:embed/>
                </p:oleObj>
              </mc:Choice>
              <mc:Fallback>
                <p:oleObj name="Equazione" r:id="rId22" imgW="838080" imgH="393480" progId="Equation.3">
                  <p:embed/>
                  <p:pic>
                    <p:nvPicPr>
                      <p:cNvPr id="0" name="Object 5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84525" y="1500188"/>
                        <a:ext cx="1601788" cy="742950"/>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graphicFrame>
        <p:nvGraphicFramePr>
          <p:cNvPr id="68622" name="Object 58">
            <a:extLst>
              <a:ext uri="{FF2B5EF4-FFF2-40B4-BE49-F238E27FC236}">
                <a16:creationId xmlns:a16="http://schemas.microsoft.com/office/drawing/2014/main" id="{66346F86-D7AC-4621-9625-2228CE92F816}"/>
              </a:ext>
            </a:extLst>
          </p:cNvPr>
          <p:cNvGraphicFramePr>
            <a:graphicFrameLocks noChangeAspect="1"/>
          </p:cNvGraphicFramePr>
          <p:nvPr/>
        </p:nvGraphicFramePr>
        <p:xfrm>
          <a:off x="142875" y="928688"/>
          <a:ext cx="1285875" cy="336550"/>
        </p:xfrm>
        <a:graphic>
          <a:graphicData uri="http://schemas.openxmlformats.org/presentationml/2006/ole">
            <mc:AlternateContent xmlns:mc="http://schemas.openxmlformats.org/markup-compatibility/2006">
              <mc:Choice xmlns:v="urn:schemas-microsoft-com:vml" Requires="v">
                <p:oleObj spid="_x0000_s68739" name="Equazione" r:id="rId24" imgW="672840" imgH="177480" progId="Equation.3">
                  <p:embed/>
                </p:oleObj>
              </mc:Choice>
              <mc:Fallback>
                <p:oleObj name="Equazione" r:id="rId24" imgW="672840" imgH="177480" progId="Equation.3">
                  <p:embed/>
                  <p:pic>
                    <p:nvPicPr>
                      <p:cNvPr id="0" name="Object 5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2875" y="928688"/>
                        <a:ext cx="1285875" cy="336550"/>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sp>
        <p:nvSpPr>
          <p:cNvPr id="67" name="Segnaposto piè di pagina 4">
            <a:extLst>
              <a:ext uri="{FF2B5EF4-FFF2-40B4-BE49-F238E27FC236}">
                <a16:creationId xmlns:a16="http://schemas.microsoft.com/office/drawing/2014/main" id="{289EFE9F-65C2-485B-9E11-0EA29FA8147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1" name="Rectangle 2">
            <a:extLst>
              <a:ext uri="{FF2B5EF4-FFF2-40B4-BE49-F238E27FC236}">
                <a16:creationId xmlns:a16="http://schemas.microsoft.com/office/drawing/2014/main" id="{058E1F08-8581-47CA-9272-BA5853A1997B}"/>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VOLO LIBRATO</a:t>
            </a:r>
          </a:p>
        </p:txBody>
      </p:sp>
      <p:sp>
        <p:nvSpPr>
          <p:cNvPr id="69642" name="Rectangle 3">
            <a:extLst>
              <a:ext uri="{FF2B5EF4-FFF2-40B4-BE49-F238E27FC236}">
                <a16:creationId xmlns:a16="http://schemas.microsoft.com/office/drawing/2014/main" id="{19EB4103-ED75-4E95-BB02-A3A0C11624E8}"/>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3" name="Rectangle 4">
            <a:extLst>
              <a:ext uri="{FF2B5EF4-FFF2-40B4-BE49-F238E27FC236}">
                <a16:creationId xmlns:a16="http://schemas.microsoft.com/office/drawing/2014/main" id="{485BA6B2-1163-4EF2-8CE2-8620E022E05D}"/>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4" name="Rectangle 5">
            <a:extLst>
              <a:ext uri="{FF2B5EF4-FFF2-40B4-BE49-F238E27FC236}">
                <a16:creationId xmlns:a16="http://schemas.microsoft.com/office/drawing/2014/main" id="{04AD60CD-0E92-4DD8-BFF6-2446721EF257}"/>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5" name="Rectangle 6">
            <a:extLst>
              <a:ext uri="{FF2B5EF4-FFF2-40B4-BE49-F238E27FC236}">
                <a16:creationId xmlns:a16="http://schemas.microsoft.com/office/drawing/2014/main" id="{FE3F0EE9-0B16-4363-9E4D-FC4865F9DFC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6" name="Rectangle 7">
            <a:extLst>
              <a:ext uri="{FF2B5EF4-FFF2-40B4-BE49-F238E27FC236}">
                <a16:creationId xmlns:a16="http://schemas.microsoft.com/office/drawing/2014/main" id="{ABF1DC67-8E00-4649-A703-AC60A59071C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7" name="Rectangle 8">
            <a:extLst>
              <a:ext uri="{FF2B5EF4-FFF2-40B4-BE49-F238E27FC236}">
                <a16:creationId xmlns:a16="http://schemas.microsoft.com/office/drawing/2014/main" id="{FE29B05C-8123-48EC-AA21-62D7B416DD6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8" name="Rectangle 9">
            <a:extLst>
              <a:ext uri="{FF2B5EF4-FFF2-40B4-BE49-F238E27FC236}">
                <a16:creationId xmlns:a16="http://schemas.microsoft.com/office/drawing/2014/main" id="{481C972D-05BB-4571-9446-8594E951884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9" name="Rectangle 10">
            <a:extLst>
              <a:ext uri="{FF2B5EF4-FFF2-40B4-BE49-F238E27FC236}">
                <a16:creationId xmlns:a16="http://schemas.microsoft.com/office/drawing/2014/main" id="{A0B83C79-8535-41A8-B85B-4F262D13168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0" name="Rectangle 11">
            <a:extLst>
              <a:ext uri="{FF2B5EF4-FFF2-40B4-BE49-F238E27FC236}">
                <a16:creationId xmlns:a16="http://schemas.microsoft.com/office/drawing/2014/main" id="{49E964D3-C006-4302-B6F5-636E0677DDC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1" name="Rectangle 12">
            <a:extLst>
              <a:ext uri="{FF2B5EF4-FFF2-40B4-BE49-F238E27FC236}">
                <a16:creationId xmlns:a16="http://schemas.microsoft.com/office/drawing/2014/main" id="{B2B60BB5-8799-414E-BA1A-560073015087}"/>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2" name="Rectangle 13">
            <a:extLst>
              <a:ext uri="{FF2B5EF4-FFF2-40B4-BE49-F238E27FC236}">
                <a16:creationId xmlns:a16="http://schemas.microsoft.com/office/drawing/2014/main" id="{90ABE3A9-78F6-40E9-8BD5-F21FC3112F3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3" name="Rectangle 15">
            <a:extLst>
              <a:ext uri="{FF2B5EF4-FFF2-40B4-BE49-F238E27FC236}">
                <a16:creationId xmlns:a16="http://schemas.microsoft.com/office/drawing/2014/main" id="{4C704E98-68BC-474C-8845-644D076B381A}"/>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4" name="Rectangle 16">
            <a:extLst>
              <a:ext uri="{FF2B5EF4-FFF2-40B4-BE49-F238E27FC236}">
                <a16:creationId xmlns:a16="http://schemas.microsoft.com/office/drawing/2014/main" id="{C7396050-4A63-4601-9886-F7806AE7285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5" name="Rectangle 17">
            <a:extLst>
              <a:ext uri="{FF2B5EF4-FFF2-40B4-BE49-F238E27FC236}">
                <a16:creationId xmlns:a16="http://schemas.microsoft.com/office/drawing/2014/main" id="{98533C7C-ECBB-490E-9202-A86699D97EAE}"/>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6" name="Rectangle 18">
            <a:extLst>
              <a:ext uri="{FF2B5EF4-FFF2-40B4-BE49-F238E27FC236}">
                <a16:creationId xmlns:a16="http://schemas.microsoft.com/office/drawing/2014/main" id="{AB4B1E2F-168F-45CA-BD95-E176182C014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7" name="Rectangle 19">
            <a:extLst>
              <a:ext uri="{FF2B5EF4-FFF2-40B4-BE49-F238E27FC236}">
                <a16:creationId xmlns:a16="http://schemas.microsoft.com/office/drawing/2014/main" id="{BC078C63-ABF0-47F3-BF0C-B46B58A3893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8" name="Rectangle 20">
            <a:extLst>
              <a:ext uri="{FF2B5EF4-FFF2-40B4-BE49-F238E27FC236}">
                <a16:creationId xmlns:a16="http://schemas.microsoft.com/office/drawing/2014/main" id="{D5E66487-567C-471E-986F-BB30C8E8DBF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9" name="Rectangle 21">
            <a:extLst>
              <a:ext uri="{FF2B5EF4-FFF2-40B4-BE49-F238E27FC236}">
                <a16:creationId xmlns:a16="http://schemas.microsoft.com/office/drawing/2014/main" id="{664813B7-F770-45E5-9F91-9E584857275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0" name="Rectangle 22">
            <a:extLst>
              <a:ext uri="{FF2B5EF4-FFF2-40B4-BE49-F238E27FC236}">
                <a16:creationId xmlns:a16="http://schemas.microsoft.com/office/drawing/2014/main" id="{8E0BFF3D-E676-475C-ABDF-33AE11920B3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1" name="Rectangle 23">
            <a:extLst>
              <a:ext uri="{FF2B5EF4-FFF2-40B4-BE49-F238E27FC236}">
                <a16:creationId xmlns:a16="http://schemas.microsoft.com/office/drawing/2014/main" id="{FA87ED30-09AE-42AF-AA68-F81B64311F1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2" name="Rectangle 24">
            <a:extLst>
              <a:ext uri="{FF2B5EF4-FFF2-40B4-BE49-F238E27FC236}">
                <a16:creationId xmlns:a16="http://schemas.microsoft.com/office/drawing/2014/main" id="{AFA6D0E8-473B-4CFC-936B-A6A7F1FF5ADC}"/>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3" name="Rectangle 25">
            <a:extLst>
              <a:ext uri="{FF2B5EF4-FFF2-40B4-BE49-F238E27FC236}">
                <a16:creationId xmlns:a16="http://schemas.microsoft.com/office/drawing/2014/main" id="{45A3F423-7C1F-4378-A2DC-FD0430A29FA3}"/>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4" name="Rectangle 26">
            <a:extLst>
              <a:ext uri="{FF2B5EF4-FFF2-40B4-BE49-F238E27FC236}">
                <a16:creationId xmlns:a16="http://schemas.microsoft.com/office/drawing/2014/main" id="{32E7B6FC-3CE6-4D96-BF18-8B692F0C4082}"/>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5" name="Rectangle 27">
            <a:extLst>
              <a:ext uri="{FF2B5EF4-FFF2-40B4-BE49-F238E27FC236}">
                <a16:creationId xmlns:a16="http://schemas.microsoft.com/office/drawing/2014/main" id="{20D9AFE3-0CC4-40FF-82E3-ED8D54C2696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6" name="Rectangle 28">
            <a:extLst>
              <a:ext uri="{FF2B5EF4-FFF2-40B4-BE49-F238E27FC236}">
                <a16:creationId xmlns:a16="http://schemas.microsoft.com/office/drawing/2014/main" id="{C54397F3-F28C-4009-AB79-0B352E4DA99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7" name="Rectangle 29">
            <a:extLst>
              <a:ext uri="{FF2B5EF4-FFF2-40B4-BE49-F238E27FC236}">
                <a16:creationId xmlns:a16="http://schemas.microsoft.com/office/drawing/2014/main" id="{DEF434C9-42FC-4C25-918E-3239314C6B22}"/>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8" name="Rectangle 30">
            <a:extLst>
              <a:ext uri="{FF2B5EF4-FFF2-40B4-BE49-F238E27FC236}">
                <a16:creationId xmlns:a16="http://schemas.microsoft.com/office/drawing/2014/main" id="{FB20CE7E-A75E-4D1B-8D2B-A3289D4E61A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9" name="Rectangle 31">
            <a:extLst>
              <a:ext uri="{FF2B5EF4-FFF2-40B4-BE49-F238E27FC236}">
                <a16:creationId xmlns:a16="http://schemas.microsoft.com/office/drawing/2014/main" id="{5A68BE61-CA5E-4454-A8F5-D09ABCED1F0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69634" name="Object 32">
            <a:extLst>
              <a:ext uri="{FF2B5EF4-FFF2-40B4-BE49-F238E27FC236}">
                <a16:creationId xmlns:a16="http://schemas.microsoft.com/office/drawing/2014/main" id="{872D61D3-A4F9-4AA1-B857-2B302DE6109B}"/>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9747"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5" name="Object 33">
            <a:extLst>
              <a:ext uri="{FF2B5EF4-FFF2-40B4-BE49-F238E27FC236}">
                <a16:creationId xmlns:a16="http://schemas.microsoft.com/office/drawing/2014/main" id="{8099B4D2-736A-4321-B207-A86D7F046F38}"/>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9748"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6" name="Object 34">
            <a:extLst>
              <a:ext uri="{FF2B5EF4-FFF2-40B4-BE49-F238E27FC236}">
                <a16:creationId xmlns:a16="http://schemas.microsoft.com/office/drawing/2014/main" id="{E1726350-DE92-4B0B-9611-A824354FD27D}"/>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9749"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70" name="Rectangle 35">
            <a:extLst>
              <a:ext uri="{FF2B5EF4-FFF2-40B4-BE49-F238E27FC236}">
                <a16:creationId xmlns:a16="http://schemas.microsoft.com/office/drawing/2014/main" id="{4B2BA27D-A4E1-4978-AA68-D09B90D630E2}"/>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69637" name="Object 36">
            <a:extLst>
              <a:ext uri="{FF2B5EF4-FFF2-40B4-BE49-F238E27FC236}">
                <a16:creationId xmlns:a16="http://schemas.microsoft.com/office/drawing/2014/main" id="{5BF71050-EF98-4E84-8B3D-3C714CE0A930}"/>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69750"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8" name="Object 37">
            <a:extLst>
              <a:ext uri="{FF2B5EF4-FFF2-40B4-BE49-F238E27FC236}">
                <a16:creationId xmlns:a16="http://schemas.microsoft.com/office/drawing/2014/main" id="{0B74EFC5-1D5A-41C8-858F-ABD5598E8705}"/>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69751"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9" name="Object 38">
            <a:extLst>
              <a:ext uri="{FF2B5EF4-FFF2-40B4-BE49-F238E27FC236}">
                <a16:creationId xmlns:a16="http://schemas.microsoft.com/office/drawing/2014/main" id="{050BBAB4-A76B-405E-BDC5-4878DA8F2367}"/>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69752"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71" name="Rectangle 39">
            <a:extLst>
              <a:ext uri="{FF2B5EF4-FFF2-40B4-BE49-F238E27FC236}">
                <a16:creationId xmlns:a16="http://schemas.microsoft.com/office/drawing/2014/main" id="{0AD01495-720E-4DA6-A64C-9D34E1A487E2}"/>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69672" name="Rectangle 42">
            <a:extLst>
              <a:ext uri="{FF2B5EF4-FFF2-40B4-BE49-F238E27FC236}">
                <a16:creationId xmlns:a16="http://schemas.microsoft.com/office/drawing/2014/main" id="{A369CCB7-FAB0-4708-A0E7-BE23C0CFAB5F}"/>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73" name="Rectangle 43">
            <a:extLst>
              <a:ext uri="{FF2B5EF4-FFF2-40B4-BE49-F238E27FC236}">
                <a16:creationId xmlns:a16="http://schemas.microsoft.com/office/drawing/2014/main" id="{DF08F654-2374-4C83-B0BE-26299584EEF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74" name="Rectangle 44">
            <a:extLst>
              <a:ext uri="{FF2B5EF4-FFF2-40B4-BE49-F238E27FC236}">
                <a16:creationId xmlns:a16="http://schemas.microsoft.com/office/drawing/2014/main" id="{ADF4DCEB-C34B-444E-BBBC-9DD4E72FBBB5}"/>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75" name="Rectangle 45">
            <a:extLst>
              <a:ext uri="{FF2B5EF4-FFF2-40B4-BE49-F238E27FC236}">
                <a16:creationId xmlns:a16="http://schemas.microsoft.com/office/drawing/2014/main" id="{04C08522-2953-44CF-84AB-B892CEA9C459}"/>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76" name="Rectangle 46">
            <a:extLst>
              <a:ext uri="{FF2B5EF4-FFF2-40B4-BE49-F238E27FC236}">
                <a16:creationId xmlns:a16="http://schemas.microsoft.com/office/drawing/2014/main" id="{51684747-87AA-4FE1-A6B1-DDAF75CD870A}"/>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69677" name="Rectangle 47">
            <a:extLst>
              <a:ext uri="{FF2B5EF4-FFF2-40B4-BE49-F238E27FC236}">
                <a16:creationId xmlns:a16="http://schemas.microsoft.com/office/drawing/2014/main" id="{EF50DFA9-C888-472A-883F-2F1D2060C30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78" name="Rectangle 48">
            <a:extLst>
              <a:ext uri="{FF2B5EF4-FFF2-40B4-BE49-F238E27FC236}">
                <a16:creationId xmlns:a16="http://schemas.microsoft.com/office/drawing/2014/main" id="{CE386507-BBC8-452F-9032-68139C9FB72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79" name="Rectangle 49">
            <a:extLst>
              <a:ext uri="{FF2B5EF4-FFF2-40B4-BE49-F238E27FC236}">
                <a16:creationId xmlns:a16="http://schemas.microsoft.com/office/drawing/2014/main" id="{FA2A1852-4F3D-4F38-9FAF-019BE232B38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9680" name="Picture 50" descr="vololibrato3">
            <a:extLst>
              <a:ext uri="{FF2B5EF4-FFF2-40B4-BE49-F238E27FC236}">
                <a16:creationId xmlns:a16="http://schemas.microsoft.com/office/drawing/2014/main" id="{1DB3A60D-E363-412D-95DB-8700E27716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4221163"/>
            <a:ext cx="6588125"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81" name="Rectangle 51">
            <a:extLst>
              <a:ext uri="{FF2B5EF4-FFF2-40B4-BE49-F238E27FC236}">
                <a16:creationId xmlns:a16="http://schemas.microsoft.com/office/drawing/2014/main" id="{149CED7A-D974-4B59-9A57-CEA6FACB81BB}"/>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82" name="Rectangle 53">
            <a:extLst>
              <a:ext uri="{FF2B5EF4-FFF2-40B4-BE49-F238E27FC236}">
                <a16:creationId xmlns:a16="http://schemas.microsoft.com/office/drawing/2014/main" id="{6DB16981-75C6-4ADD-A743-05E3FAE2A8F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83" name="Text Box 57">
            <a:extLst>
              <a:ext uri="{FF2B5EF4-FFF2-40B4-BE49-F238E27FC236}">
                <a16:creationId xmlns:a16="http://schemas.microsoft.com/office/drawing/2014/main" id="{D9C5CAC5-4785-49CE-98A7-05184E71F436}"/>
              </a:ext>
            </a:extLst>
          </p:cNvPr>
          <p:cNvSpPr txBox="1">
            <a:spLocks noChangeArrowheads="1"/>
          </p:cNvSpPr>
          <p:nvPr/>
        </p:nvSpPr>
        <p:spPr bwMode="auto">
          <a:xfrm>
            <a:off x="6618288" y="4005263"/>
            <a:ext cx="2525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ODOGRAFO VOLO LIBRATO</a:t>
            </a:r>
          </a:p>
        </p:txBody>
      </p:sp>
      <p:sp>
        <p:nvSpPr>
          <p:cNvPr id="69684" name="Text Box 58">
            <a:extLst>
              <a:ext uri="{FF2B5EF4-FFF2-40B4-BE49-F238E27FC236}">
                <a16:creationId xmlns:a16="http://schemas.microsoft.com/office/drawing/2014/main" id="{39F0742D-D036-4FF7-8F05-96080CEF096A}"/>
              </a:ext>
            </a:extLst>
          </p:cNvPr>
          <p:cNvSpPr txBox="1">
            <a:spLocks noChangeArrowheads="1"/>
          </p:cNvSpPr>
          <p:nvPr/>
        </p:nvSpPr>
        <p:spPr bwMode="auto">
          <a:xfrm>
            <a:off x="376238" y="496888"/>
            <a:ext cx="749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La curva di RD è la curva della potenza necessaria ribaltata.</a:t>
            </a:r>
          </a:p>
        </p:txBody>
      </p:sp>
      <p:sp>
        <p:nvSpPr>
          <p:cNvPr id="69685" name="Line 61">
            <a:extLst>
              <a:ext uri="{FF2B5EF4-FFF2-40B4-BE49-F238E27FC236}">
                <a16:creationId xmlns:a16="http://schemas.microsoft.com/office/drawing/2014/main" id="{9531BC07-8E3A-4796-AF55-DA90FC40B7E6}"/>
              </a:ext>
            </a:extLst>
          </p:cNvPr>
          <p:cNvSpPr>
            <a:spLocks noChangeShapeType="1"/>
          </p:cNvSpPr>
          <p:nvPr/>
        </p:nvSpPr>
        <p:spPr bwMode="auto">
          <a:xfrm>
            <a:off x="1116013" y="1052513"/>
            <a:ext cx="0" cy="3313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69686" name="Line 62">
            <a:extLst>
              <a:ext uri="{FF2B5EF4-FFF2-40B4-BE49-F238E27FC236}">
                <a16:creationId xmlns:a16="http://schemas.microsoft.com/office/drawing/2014/main" id="{90063270-0C5C-491E-B084-A63106BB08AB}"/>
              </a:ext>
            </a:extLst>
          </p:cNvPr>
          <p:cNvSpPr>
            <a:spLocks noChangeShapeType="1"/>
          </p:cNvSpPr>
          <p:nvPr/>
        </p:nvSpPr>
        <p:spPr bwMode="auto">
          <a:xfrm>
            <a:off x="827088" y="1341438"/>
            <a:ext cx="35290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69687" name="Line 63">
            <a:extLst>
              <a:ext uri="{FF2B5EF4-FFF2-40B4-BE49-F238E27FC236}">
                <a16:creationId xmlns:a16="http://schemas.microsoft.com/office/drawing/2014/main" id="{F6FC13C1-88B9-4742-BD16-3B21381821CB}"/>
              </a:ext>
            </a:extLst>
          </p:cNvPr>
          <p:cNvSpPr>
            <a:spLocks noChangeShapeType="1"/>
          </p:cNvSpPr>
          <p:nvPr/>
        </p:nvSpPr>
        <p:spPr bwMode="auto">
          <a:xfrm>
            <a:off x="1116013" y="1341438"/>
            <a:ext cx="3671887" cy="10795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t-IT"/>
          </a:p>
        </p:txBody>
      </p:sp>
      <p:sp>
        <p:nvSpPr>
          <p:cNvPr id="69688" name="Line 64">
            <a:extLst>
              <a:ext uri="{FF2B5EF4-FFF2-40B4-BE49-F238E27FC236}">
                <a16:creationId xmlns:a16="http://schemas.microsoft.com/office/drawing/2014/main" id="{AB08160B-982A-4649-9B5F-A29E13CB5CB4}"/>
              </a:ext>
            </a:extLst>
          </p:cNvPr>
          <p:cNvSpPr>
            <a:spLocks noChangeShapeType="1"/>
          </p:cNvSpPr>
          <p:nvPr/>
        </p:nvSpPr>
        <p:spPr bwMode="auto">
          <a:xfrm flipV="1">
            <a:off x="1547813" y="1844675"/>
            <a:ext cx="144462"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89" name="Line 65">
            <a:extLst>
              <a:ext uri="{FF2B5EF4-FFF2-40B4-BE49-F238E27FC236}">
                <a16:creationId xmlns:a16="http://schemas.microsoft.com/office/drawing/2014/main" id="{E8E9EE0B-4E49-4FC1-8A65-5FE2C5C4719D}"/>
              </a:ext>
            </a:extLst>
          </p:cNvPr>
          <p:cNvSpPr>
            <a:spLocks noChangeShapeType="1"/>
          </p:cNvSpPr>
          <p:nvPr/>
        </p:nvSpPr>
        <p:spPr bwMode="auto">
          <a:xfrm flipV="1">
            <a:off x="1692275" y="1700213"/>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0" name="Line 66">
            <a:extLst>
              <a:ext uri="{FF2B5EF4-FFF2-40B4-BE49-F238E27FC236}">
                <a16:creationId xmlns:a16="http://schemas.microsoft.com/office/drawing/2014/main" id="{C58ECD8A-6C31-4F59-9894-913094B5D8B2}"/>
              </a:ext>
            </a:extLst>
          </p:cNvPr>
          <p:cNvSpPr>
            <a:spLocks noChangeShapeType="1"/>
          </p:cNvSpPr>
          <p:nvPr/>
        </p:nvSpPr>
        <p:spPr bwMode="auto">
          <a:xfrm>
            <a:off x="1908175" y="1700213"/>
            <a:ext cx="142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1" name="Line 67">
            <a:extLst>
              <a:ext uri="{FF2B5EF4-FFF2-40B4-BE49-F238E27FC236}">
                <a16:creationId xmlns:a16="http://schemas.microsoft.com/office/drawing/2014/main" id="{8680A859-92F0-4F78-9033-C454C6A7C173}"/>
              </a:ext>
            </a:extLst>
          </p:cNvPr>
          <p:cNvSpPr>
            <a:spLocks noChangeShapeType="1"/>
          </p:cNvSpPr>
          <p:nvPr/>
        </p:nvSpPr>
        <p:spPr bwMode="auto">
          <a:xfrm>
            <a:off x="2051050" y="1700213"/>
            <a:ext cx="504825"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2" name="Line 68">
            <a:extLst>
              <a:ext uri="{FF2B5EF4-FFF2-40B4-BE49-F238E27FC236}">
                <a16:creationId xmlns:a16="http://schemas.microsoft.com/office/drawing/2014/main" id="{4825032A-2B51-4AD5-9016-C0C6155E76B3}"/>
              </a:ext>
            </a:extLst>
          </p:cNvPr>
          <p:cNvSpPr>
            <a:spLocks noChangeShapeType="1"/>
          </p:cNvSpPr>
          <p:nvPr/>
        </p:nvSpPr>
        <p:spPr bwMode="auto">
          <a:xfrm>
            <a:off x="2555875" y="1773238"/>
            <a:ext cx="287338"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3" name="Line 69">
            <a:extLst>
              <a:ext uri="{FF2B5EF4-FFF2-40B4-BE49-F238E27FC236}">
                <a16:creationId xmlns:a16="http://schemas.microsoft.com/office/drawing/2014/main" id="{8F43C569-1CE5-4946-91EB-4BF9086865D2}"/>
              </a:ext>
            </a:extLst>
          </p:cNvPr>
          <p:cNvSpPr>
            <a:spLocks noChangeShapeType="1"/>
          </p:cNvSpPr>
          <p:nvPr/>
        </p:nvSpPr>
        <p:spPr bwMode="auto">
          <a:xfrm>
            <a:off x="2843213" y="1989138"/>
            <a:ext cx="21590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4" name="Line 70">
            <a:extLst>
              <a:ext uri="{FF2B5EF4-FFF2-40B4-BE49-F238E27FC236}">
                <a16:creationId xmlns:a16="http://schemas.microsoft.com/office/drawing/2014/main" id="{A07F80BA-8488-483B-BE2E-3C83AB679C8E}"/>
              </a:ext>
            </a:extLst>
          </p:cNvPr>
          <p:cNvSpPr>
            <a:spLocks noChangeShapeType="1"/>
          </p:cNvSpPr>
          <p:nvPr/>
        </p:nvSpPr>
        <p:spPr bwMode="auto">
          <a:xfrm>
            <a:off x="3059113" y="2420938"/>
            <a:ext cx="144462"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5" name="Line 71">
            <a:extLst>
              <a:ext uri="{FF2B5EF4-FFF2-40B4-BE49-F238E27FC236}">
                <a16:creationId xmlns:a16="http://schemas.microsoft.com/office/drawing/2014/main" id="{F44150E6-C5D0-4DD7-A9A9-0474CDD2611E}"/>
              </a:ext>
            </a:extLst>
          </p:cNvPr>
          <p:cNvSpPr>
            <a:spLocks noChangeShapeType="1"/>
          </p:cNvSpPr>
          <p:nvPr/>
        </p:nvSpPr>
        <p:spPr bwMode="auto">
          <a:xfrm flipV="1">
            <a:off x="2339975" y="2060575"/>
            <a:ext cx="144463"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6" name="Line 72">
            <a:extLst>
              <a:ext uri="{FF2B5EF4-FFF2-40B4-BE49-F238E27FC236}">
                <a16:creationId xmlns:a16="http://schemas.microsoft.com/office/drawing/2014/main" id="{E91E4A94-2D82-43FB-A84C-5482AAEAE26B}"/>
              </a:ext>
            </a:extLst>
          </p:cNvPr>
          <p:cNvSpPr>
            <a:spLocks noChangeShapeType="1"/>
          </p:cNvSpPr>
          <p:nvPr/>
        </p:nvSpPr>
        <p:spPr bwMode="auto">
          <a:xfrm flipV="1">
            <a:off x="2484438" y="1916113"/>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7" name="Line 73">
            <a:extLst>
              <a:ext uri="{FF2B5EF4-FFF2-40B4-BE49-F238E27FC236}">
                <a16:creationId xmlns:a16="http://schemas.microsoft.com/office/drawing/2014/main" id="{5F15010D-8CC5-4610-9183-460AAB3E9A49}"/>
              </a:ext>
            </a:extLst>
          </p:cNvPr>
          <p:cNvSpPr>
            <a:spLocks noChangeShapeType="1"/>
          </p:cNvSpPr>
          <p:nvPr/>
        </p:nvSpPr>
        <p:spPr bwMode="auto">
          <a:xfrm>
            <a:off x="2700338" y="1916113"/>
            <a:ext cx="142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8" name="Line 74">
            <a:extLst>
              <a:ext uri="{FF2B5EF4-FFF2-40B4-BE49-F238E27FC236}">
                <a16:creationId xmlns:a16="http://schemas.microsoft.com/office/drawing/2014/main" id="{B6656005-72D2-4326-8B2F-4E6C1DD6DC07}"/>
              </a:ext>
            </a:extLst>
          </p:cNvPr>
          <p:cNvSpPr>
            <a:spLocks noChangeShapeType="1"/>
          </p:cNvSpPr>
          <p:nvPr/>
        </p:nvSpPr>
        <p:spPr bwMode="auto">
          <a:xfrm>
            <a:off x="2843213" y="1916113"/>
            <a:ext cx="504825"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699" name="Line 75">
            <a:extLst>
              <a:ext uri="{FF2B5EF4-FFF2-40B4-BE49-F238E27FC236}">
                <a16:creationId xmlns:a16="http://schemas.microsoft.com/office/drawing/2014/main" id="{41CD39F8-64EE-484F-BFD3-12D05412AF51}"/>
              </a:ext>
            </a:extLst>
          </p:cNvPr>
          <p:cNvSpPr>
            <a:spLocks noChangeShapeType="1"/>
          </p:cNvSpPr>
          <p:nvPr/>
        </p:nvSpPr>
        <p:spPr bwMode="auto">
          <a:xfrm>
            <a:off x="3348038" y="1989138"/>
            <a:ext cx="287337"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700" name="Line 76">
            <a:extLst>
              <a:ext uri="{FF2B5EF4-FFF2-40B4-BE49-F238E27FC236}">
                <a16:creationId xmlns:a16="http://schemas.microsoft.com/office/drawing/2014/main" id="{97CB7871-AC82-492C-A335-ED9AED4259F7}"/>
              </a:ext>
            </a:extLst>
          </p:cNvPr>
          <p:cNvSpPr>
            <a:spLocks noChangeShapeType="1"/>
          </p:cNvSpPr>
          <p:nvPr/>
        </p:nvSpPr>
        <p:spPr bwMode="auto">
          <a:xfrm>
            <a:off x="3635375" y="2205038"/>
            <a:ext cx="21590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701" name="Line 77">
            <a:extLst>
              <a:ext uri="{FF2B5EF4-FFF2-40B4-BE49-F238E27FC236}">
                <a16:creationId xmlns:a16="http://schemas.microsoft.com/office/drawing/2014/main" id="{A6F3C436-C9FF-4E17-86C4-F328A05A61DC}"/>
              </a:ext>
            </a:extLst>
          </p:cNvPr>
          <p:cNvSpPr>
            <a:spLocks noChangeShapeType="1"/>
          </p:cNvSpPr>
          <p:nvPr/>
        </p:nvSpPr>
        <p:spPr bwMode="auto">
          <a:xfrm>
            <a:off x="3851275" y="2636838"/>
            <a:ext cx="144463"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graphicFrame>
        <p:nvGraphicFramePr>
          <p:cNvPr id="69640" name="Object 78">
            <a:extLst>
              <a:ext uri="{FF2B5EF4-FFF2-40B4-BE49-F238E27FC236}">
                <a16:creationId xmlns:a16="http://schemas.microsoft.com/office/drawing/2014/main" id="{1226FD86-45FC-4692-BFE1-28B5C935BE71}"/>
              </a:ext>
            </a:extLst>
          </p:cNvPr>
          <p:cNvGraphicFramePr>
            <a:graphicFrameLocks noChangeAspect="1"/>
          </p:cNvGraphicFramePr>
          <p:nvPr/>
        </p:nvGraphicFramePr>
        <p:xfrm>
          <a:off x="5435600" y="1557338"/>
          <a:ext cx="2859088" cy="736600"/>
        </p:xfrm>
        <a:graphic>
          <a:graphicData uri="http://schemas.openxmlformats.org/presentationml/2006/ole">
            <mc:AlternateContent xmlns:mc="http://schemas.openxmlformats.org/markup-compatibility/2006">
              <mc:Choice xmlns:v="urn:schemas-microsoft-com:vml" Requires="v">
                <p:oleObj spid="_x0000_s69753" name="Equation" r:id="rId13" imgW="1523880" imgH="393480" progId="Equation.3">
                  <p:embed/>
                </p:oleObj>
              </mc:Choice>
              <mc:Fallback>
                <p:oleObj name="Equation" r:id="rId13" imgW="1523880" imgH="393480" progId="Equation.3">
                  <p:embed/>
                  <p:pic>
                    <p:nvPicPr>
                      <p:cNvPr id="0" name="Object 7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5600" y="1557338"/>
                        <a:ext cx="2859088"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702" name="Text Box 79">
            <a:extLst>
              <a:ext uri="{FF2B5EF4-FFF2-40B4-BE49-F238E27FC236}">
                <a16:creationId xmlns:a16="http://schemas.microsoft.com/office/drawing/2014/main" id="{1F4B0A74-4B5B-4FD2-A582-4E2C8EEEF053}"/>
              </a:ext>
            </a:extLst>
          </p:cNvPr>
          <p:cNvSpPr txBox="1">
            <a:spLocks noChangeArrowheads="1"/>
          </p:cNvSpPr>
          <p:nvPr/>
        </p:nvSpPr>
        <p:spPr bwMode="auto">
          <a:xfrm>
            <a:off x="4643438" y="1125538"/>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E’ come RC con potenza disponibile=0</a:t>
            </a:r>
          </a:p>
        </p:txBody>
      </p:sp>
      <p:sp>
        <p:nvSpPr>
          <p:cNvPr id="69703" name="Line 80">
            <a:extLst>
              <a:ext uri="{FF2B5EF4-FFF2-40B4-BE49-F238E27FC236}">
                <a16:creationId xmlns:a16="http://schemas.microsoft.com/office/drawing/2014/main" id="{F8065E63-2234-498A-9136-7C814812EE01}"/>
              </a:ext>
            </a:extLst>
          </p:cNvPr>
          <p:cNvSpPr>
            <a:spLocks noChangeShapeType="1"/>
          </p:cNvSpPr>
          <p:nvPr/>
        </p:nvSpPr>
        <p:spPr bwMode="auto">
          <a:xfrm flipV="1">
            <a:off x="5867400" y="2276475"/>
            <a:ext cx="0" cy="151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69704" name="Line 81">
            <a:extLst>
              <a:ext uri="{FF2B5EF4-FFF2-40B4-BE49-F238E27FC236}">
                <a16:creationId xmlns:a16="http://schemas.microsoft.com/office/drawing/2014/main" id="{10DCAC1B-E1FC-40D5-BEA4-BDFE546553B2}"/>
              </a:ext>
            </a:extLst>
          </p:cNvPr>
          <p:cNvSpPr>
            <a:spLocks noChangeShapeType="1"/>
          </p:cNvSpPr>
          <p:nvPr/>
        </p:nvSpPr>
        <p:spPr bwMode="auto">
          <a:xfrm>
            <a:off x="5795963" y="3716338"/>
            <a:ext cx="20891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69705" name="Line 82">
            <a:extLst>
              <a:ext uri="{FF2B5EF4-FFF2-40B4-BE49-F238E27FC236}">
                <a16:creationId xmlns:a16="http://schemas.microsoft.com/office/drawing/2014/main" id="{985B3E45-67EE-4744-9FCB-9038177F8169}"/>
              </a:ext>
            </a:extLst>
          </p:cNvPr>
          <p:cNvSpPr>
            <a:spLocks noChangeShapeType="1"/>
          </p:cNvSpPr>
          <p:nvPr/>
        </p:nvSpPr>
        <p:spPr bwMode="auto">
          <a:xfrm>
            <a:off x="6156325" y="3357563"/>
            <a:ext cx="71438"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706" name="Line 83">
            <a:extLst>
              <a:ext uri="{FF2B5EF4-FFF2-40B4-BE49-F238E27FC236}">
                <a16:creationId xmlns:a16="http://schemas.microsoft.com/office/drawing/2014/main" id="{A81E0955-4582-49F0-8C45-06F9E173B1E9}"/>
              </a:ext>
            </a:extLst>
          </p:cNvPr>
          <p:cNvSpPr>
            <a:spLocks noChangeShapeType="1"/>
          </p:cNvSpPr>
          <p:nvPr/>
        </p:nvSpPr>
        <p:spPr bwMode="auto">
          <a:xfrm>
            <a:off x="6300788" y="3500438"/>
            <a:ext cx="142875" cy="0"/>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707" name="Line 84">
            <a:extLst>
              <a:ext uri="{FF2B5EF4-FFF2-40B4-BE49-F238E27FC236}">
                <a16:creationId xmlns:a16="http://schemas.microsoft.com/office/drawing/2014/main" id="{F9541DDA-955B-4F6E-B402-E44E856FD8CB}"/>
              </a:ext>
            </a:extLst>
          </p:cNvPr>
          <p:cNvSpPr>
            <a:spLocks noChangeShapeType="1"/>
          </p:cNvSpPr>
          <p:nvPr/>
        </p:nvSpPr>
        <p:spPr bwMode="auto">
          <a:xfrm flipV="1">
            <a:off x="6443663" y="3284538"/>
            <a:ext cx="288925" cy="215900"/>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708" name="Line 85">
            <a:extLst>
              <a:ext uri="{FF2B5EF4-FFF2-40B4-BE49-F238E27FC236}">
                <a16:creationId xmlns:a16="http://schemas.microsoft.com/office/drawing/2014/main" id="{600DD17C-0A01-4B7C-B2FA-9D2624841B47}"/>
              </a:ext>
            </a:extLst>
          </p:cNvPr>
          <p:cNvSpPr>
            <a:spLocks noChangeShapeType="1"/>
          </p:cNvSpPr>
          <p:nvPr/>
        </p:nvSpPr>
        <p:spPr bwMode="auto">
          <a:xfrm flipV="1">
            <a:off x="6732588" y="2708275"/>
            <a:ext cx="215900" cy="576263"/>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709" name="Line 86">
            <a:extLst>
              <a:ext uri="{FF2B5EF4-FFF2-40B4-BE49-F238E27FC236}">
                <a16:creationId xmlns:a16="http://schemas.microsoft.com/office/drawing/2014/main" id="{510FF3D1-5ED5-4F39-9705-0F81B5BDA4A1}"/>
              </a:ext>
            </a:extLst>
          </p:cNvPr>
          <p:cNvSpPr>
            <a:spLocks noChangeShapeType="1"/>
          </p:cNvSpPr>
          <p:nvPr/>
        </p:nvSpPr>
        <p:spPr bwMode="auto">
          <a:xfrm>
            <a:off x="6227763" y="3429000"/>
            <a:ext cx="73025" cy="7143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710" name="Line 87">
            <a:extLst>
              <a:ext uri="{FF2B5EF4-FFF2-40B4-BE49-F238E27FC236}">
                <a16:creationId xmlns:a16="http://schemas.microsoft.com/office/drawing/2014/main" id="{58DAB7E0-0D00-4788-9433-07E879A06E92}"/>
              </a:ext>
            </a:extLst>
          </p:cNvPr>
          <p:cNvSpPr>
            <a:spLocks noChangeShapeType="1"/>
          </p:cNvSpPr>
          <p:nvPr/>
        </p:nvSpPr>
        <p:spPr bwMode="auto">
          <a:xfrm>
            <a:off x="6156325" y="3357563"/>
            <a:ext cx="0" cy="3587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t-IT"/>
          </a:p>
        </p:txBody>
      </p:sp>
      <p:sp>
        <p:nvSpPr>
          <p:cNvPr id="69711" name="Line 88">
            <a:extLst>
              <a:ext uri="{FF2B5EF4-FFF2-40B4-BE49-F238E27FC236}">
                <a16:creationId xmlns:a16="http://schemas.microsoft.com/office/drawing/2014/main" id="{41624462-9A36-461E-9080-A649EB0044FC}"/>
              </a:ext>
            </a:extLst>
          </p:cNvPr>
          <p:cNvSpPr>
            <a:spLocks noChangeShapeType="1"/>
          </p:cNvSpPr>
          <p:nvPr/>
        </p:nvSpPr>
        <p:spPr bwMode="auto">
          <a:xfrm>
            <a:off x="6300788" y="3500438"/>
            <a:ext cx="0"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t-IT"/>
          </a:p>
        </p:txBody>
      </p:sp>
      <p:sp>
        <p:nvSpPr>
          <p:cNvPr id="69712" name="Line 89">
            <a:extLst>
              <a:ext uri="{FF2B5EF4-FFF2-40B4-BE49-F238E27FC236}">
                <a16:creationId xmlns:a16="http://schemas.microsoft.com/office/drawing/2014/main" id="{2279E446-B893-493E-8437-49BF4AB312AE}"/>
              </a:ext>
            </a:extLst>
          </p:cNvPr>
          <p:cNvSpPr>
            <a:spLocks noChangeShapeType="1"/>
          </p:cNvSpPr>
          <p:nvPr/>
        </p:nvSpPr>
        <p:spPr bwMode="auto">
          <a:xfrm>
            <a:off x="6443663" y="3500438"/>
            <a:ext cx="0"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t-IT"/>
          </a:p>
        </p:txBody>
      </p:sp>
      <p:sp>
        <p:nvSpPr>
          <p:cNvPr id="69713" name="Line 90">
            <a:extLst>
              <a:ext uri="{FF2B5EF4-FFF2-40B4-BE49-F238E27FC236}">
                <a16:creationId xmlns:a16="http://schemas.microsoft.com/office/drawing/2014/main" id="{25DE9D5D-ACFA-40B8-A893-D0BD92F93900}"/>
              </a:ext>
            </a:extLst>
          </p:cNvPr>
          <p:cNvSpPr>
            <a:spLocks noChangeShapeType="1"/>
          </p:cNvSpPr>
          <p:nvPr/>
        </p:nvSpPr>
        <p:spPr bwMode="auto">
          <a:xfrm>
            <a:off x="6588125" y="3429000"/>
            <a:ext cx="0" cy="2873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t-IT"/>
          </a:p>
        </p:txBody>
      </p:sp>
      <p:sp>
        <p:nvSpPr>
          <p:cNvPr id="69714" name="Line 91">
            <a:extLst>
              <a:ext uri="{FF2B5EF4-FFF2-40B4-BE49-F238E27FC236}">
                <a16:creationId xmlns:a16="http://schemas.microsoft.com/office/drawing/2014/main" id="{22F21E35-F14C-49B6-A03D-CEB0B70B49DF}"/>
              </a:ext>
            </a:extLst>
          </p:cNvPr>
          <p:cNvSpPr>
            <a:spLocks noChangeShapeType="1"/>
          </p:cNvSpPr>
          <p:nvPr/>
        </p:nvSpPr>
        <p:spPr bwMode="auto">
          <a:xfrm>
            <a:off x="6732588" y="3284538"/>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t-IT"/>
          </a:p>
        </p:txBody>
      </p:sp>
      <p:sp>
        <p:nvSpPr>
          <p:cNvPr id="69715" name="Line 92">
            <a:extLst>
              <a:ext uri="{FF2B5EF4-FFF2-40B4-BE49-F238E27FC236}">
                <a16:creationId xmlns:a16="http://schemas.microsoft.com/office/drawing/2014/main" id="{625DBF1F-6D6F-488F-8E0F-354F3093B4A8}"/>
              </a:ext>
            </a:extLst>
          </p:cNvPr>
          <p:cNvSpPr>
            <a:spLocks noChangeShapeType="1"/>
          </p:cNvSpPr>
          <p:nvPr/>
        </p:nvSpPr>
        <p:spPr bwMode="auto">
          <a:xfrm>
            <a:off x="6156325" y="3716338"/>
            <a:ext cx="10795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69716" name="Line 93">
            <a:extLst>
              <a:ext uri="{FF2B5EF4-FFF2-40B4-BE49-F238E27FC236}">
                <a16:creationId xmlns:a16="http://schemas.microsoft.com/office/drawing/2014/main" id="{DD2FD37B-8B51-405E-BDEF-FCCC61EA3282}"/>
              </a:ext>
            </a:extLst>
          </p:cNvPr>
          <p:cNvSpPr>
            <a:spLocks noChangeShapeType="1"/>
          </p:cNvSpPr>
          <p:nvPr/>
        </p:nvSpPr>
        <p:spPr bwMode="auto">
          <a:xfrm>
            <a:off x="6948488" y="2708275"/>
            <a:ext cx="0" cy="10080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t-IT"/>
          </a:p>
        </p:txBody>
      </p:sp>
      <p:sp>
        <p:nvSpPr>
          <p:cNvPr id="69717" name="Segnaposto numero diapositiva 84">
            <a:extLst>
              <a:ext uri="{FF2B5EF4-FFF2-40B4-BE49-F238E27FC236}">
                <a16:creationId xmlns:a16="http://schemas.microsoft.com/office/drawing/2014/main" id="{0CEA40B2-1122-4DC0-903B-6B8C7B3A15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CAD75D2-B841-47A2-B353-AC13CEE4CDF2}" type="slidenum">
              <a:rPr lang="it-IT" altLang="it-IT" sz="1400"/>
              <a:pPr eaLnBrk="1" hangingPunct="1"/>
              <a:t>77</a:t>
            </a:fld>
            <a:endParaRPr lang="it-IT" altLang="it-IT" sz="1400"/>
          </a:p>
        </p:txBody>
      </p:sp>
      <p:sp>
        <p:nvSpPr>
          <p:cNvPr id="87" name="Segnaposto piè di pagina 4">
            <a:extLst>
              <a:ext uri="{FF2B5EF4-FFF2-40B4-BE49-F238E27FC236}">
                <a16:creationId xmlns:a16="http://schemas.microsoft.com/office/drawing/2014/main" id="{EA520955-28E9-4D82-AB94-ECD39EC35A2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73" name="Rectangle 2">
            <a:extLst>
              <a:ext uri="{FF2B5EF4-FFF2-40B4-BE49-F238E27FC236}">
                <a16:creationId xmlns:a16="http://schemas.microsoft.com/office/drawing/2014/main" id="{EE24D82B-9FCB-47B4-B1A9-D9B547A689A8}"/>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VOLO LIBRATO</a:t>
            </a:r>
          </a:p>
        </p:txBody>
      </p:sp>
      <p:sp>
        <p:nvSpPr>
          <p:cNvPr id="70674" name="Rectangle 3">
            <a:extLst>
              <a:ext uri="{FF2B5EF4-FFF2-40B4-BE49-F238E27FC236}">
                <a16:creationId xmlns:a16="http://schemas.microsoft.com/office/drawing/2014/main" id="{E332F8DE-5BB8-4EBF-B509-A269E159EBD0}"/>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5" name="Rectangle 4">
            <a:extLst>
              <a:ext uri="{FF2B5EF4-FFF2-40B4-BE49-F238E27FC236}">
                <a16:creationId xmlns:a16="http://schemas.microsoft.com/office/drawing/2014/main" id="{5507ED9D-5B05-4380-9DA0-630AC3251D43}"/>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6" name="Rectangle 5">
            <a:extLst>
              <a:ext uri="{FF2B5EF4-FFF2-40B4-BE49-F238E27FC236}">
                <a16:creationId xmlns:a16="http://schemas.microsoft.com/office/drawing/2014/main" id="{80C035CC-8E16-4721-B92B-F5687AE2D320}"/>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7" name="Rectangle 6">
            <a:extLst>
              <a:ext uri="{FF2B5EF4-FFF2-40B4-BE49-F238E27FC236}">
                <a16:creationId xmlns:a16="http://schemas.microsoft.com/office/drawing/2014/main" id="{FE152131-E132-48A3-BDFA-A0F4D104EDB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8" name="Rectangle 7">
            <a:extLst>
              <a:ext uri="{FF2B5EF4-FFF2-40B4-BE49-F238E27FC236}">
                <a16:creationId xmlns:a16="http://schemas.microsoft.com/office/drawing/2014/main" id="{CF52B8EE-77AC-488F-A674-5D835CAA90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9" name="Rectangle 8">
            <a:extLst>
              <a:ext uri="{FF2B5EF4-FFF2-40B4-BE49-F238E27FC236}">
                <a16:creationId xmlns:a16="http://schemas.microsoft.com/office/drawing/2014/main" id="{BD3D1D98-F039-4468-ABC4-2285790E30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0" name="Rectangle 9">
            <a:extLst>
              <a:ext uri="{FF2B5EF4-FFF2-40B4-BE49-F238E27FC236}">
                <a16:creationId xmlns:a16="http://schemas.microsoft.com/office/drawing/2014/main" id="{195BD2F1-8A05-45D8-8F90-80AA7CFA2FC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1" name="Rectangle 10">
            <a:extLst>
              <a:ext uri="{FF2B5EF4-FFF2-40B4-BE49-F238E27FC236}">
                <a16:creationId xmlns:a16="http://schemas.microsoft.com/office/drawing/2014/main" id="{1792AD16-F4F5-4E9C-937B-7C005B182A8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2" name="Rectangle 11">
            <a:extLst>
              <a:ext uri="{FF2B5EF4-FFF2-40B4-BE49-F238E27FC236}">
                <a16:creationId xmlns:a16="http://schemas.microsoft.com/office/drawing/2014/main" id="{14007426-2430-465C-B71F-5417845A4B8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3" name="Rectangle 12">
            <a:extLst>
              <a:ext uri="{FF2B5EF4-FFF2-40B4-BE49-F238E27FC236}">
                <a16:creationId xmlns:a16="http://schemas.microsoft.com/office/drawing/2014/main" id="{E2BD164F-2DFF-49E9-A005-9C6D92108413}"/>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4" name="Rectangle 13">
            <a:extLst>
              <a:ext uri="{FF2B5EF4-FFF2-40B4-BE49-F238E27FC236}">
                <a16:creationId xmlns:a16="http://schemas.microsoft.com/office/drawing/2014/main" id="{B3E45693-4A9A-4C8A-A42B-BFBBA3E8D9F8}"/>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5" name="Rectangle 14">
            <a:extLst>
              <a:ext uri="{FF2B5EF4-FFF2-40B4-BE49-F238E27FC236}">
                <a16:creationId xmlns:a16="http://schemas.microsoft.com/office/drawing/2014/main" id="{A176CD54-5C30-4E44-B278-51FAF8CAA5E5}"/>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6" name="Rectangle 15">
            <a:extLst>
              <a:ext uri="{FF2B5EF4-FFF2-40B4-BE49-F238E27FC236}">
                <a16:creationId xmlns:a16="http://schemas.microsoft.com/office/drawing/2014/main" id="{E6A3A415-E239-428E-A0E9-6837B87E5C4D}"/>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7" name="Rectangle 16">
            <a:extLst>
              <a:ext uri="{FF2B5EF4-FFF2-40B4-BE49-F238E27FC236}">
                <a16:creationId xmlns:a16="http://schemas.microsoft.com/office/drawing/2014/main" id="{87CB6F11-DE22-46EC-8DBA-0A2CF26AFB3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8" name="Rectangle 17">
            <a:extLst>
              <a:ext uri="{FF2B5EF4-FFF2-40B4-BE49-F238E27FC236}">
                <a16:creationId xmlns:a16="http://schemas.microsoft.com/office/drawing/2014/main" id="{110F25BD-4F35-42B5-BFD7-8D1852BADD57}"/>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9" name="Rectangle 18">
            <a:extLst>
              <a:ext uri="{FF2B5EF4-FFF2-40B4-BE49-F238E27FC236}">
                <a16:creationId xmlns:a16="http://schemas.microsoft.com/office/drawing/2014/main" id="{24F8831B-01EB-4CB3-A7B7-9D942B5BC73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0" name="Rectangle 19">
            <a:extLst>
              <a:ext uri="{FF2B5EF4-FFF2-40B4-BE49-F238E27FC236}">
                <a16:creationId xmlns:a16="http://schemas.microsoft.com/office/drawing/2014/main" id="{32FD74A8-CAB7-48EB-8393-CB37C462FC5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1" name="Rectangle 20">
            <a:extLst>
              <a:ext uri="{FF2B5EF4-FFF2-40B4-BE49-F238E27FC236}">
                <a16:creationId xmlns:a16="http://schemas.microsoft.com/office/drawing/2014/main" id="{6F834B80-ABF9-4DD5-9C66-A850D6892235}"/>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2" name="Rectangle 21">
            <a:extLst>
              <a:ext uri="{FF2B5EF4-FFF2-40B4-BE49-F238E27FC236}">
                <a16:creationId xmlns:a16="http://schemas.microsoft.com/office/drawing/2014/main" id="{6F72D155-B86A-4404-B513-7349DC7E7F0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3" name="Rectangle 22">
            <a:extLst>
              <a:ext uri="{FF2B5EF4-FFF2-40B4-BE49-F238E27FC236}">
                <a16:creationId xmlns:a16="http://schemas.microsoft.com/office/drawing/2014/main" id="{96D49FBC-7B51-49C8-B48B-E4FF9474734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4" name="Rectangle 23">
            <a:extLst>
              <a:ext uri="{FF2B5EF4-FFF2-40B4-BE49-F238E27FC236}">
                <a16:creationId xmlns:a16="http://schemas.microsoft.com/office/drawing/2014/main" id="{7774A74D-C232-42D6-9FC9-5887D5F61B9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5" name="Rectangle 24">
            <a:extLst>
              <a:ext uri="{FF2B5EF4-FFF2-40B4-BE49-F238E27FC236}">
                <a16:creationId xmlns:a16="http://schemas.microsoft.com/office/drawing/2014/main" id="{616F55A2-FEF3-443B-BF51-82DF82F097CC}"/>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6" name="Rectangle 25">
            <a:extLst>
              <a:ext uri="{FF2B5EF4-FFF2-40B4-BE49-F238E27FC236}">
                <a16:creationId xmlns:a16="http://schemas.microsoft.com/office/drawing/2014/main" id="{2C403344-1C57-41F5-B91B-5D5E5F4C1E6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7" name="Rectangle 26">
            <a:extLst>
              <a:ext uri="{FF2B5EF4-FFF2-40B4-BE49-F238E27FC236}">
                <a16:creationId xmlns:a16="http://schemas.microsoft.com/office/drawing/2014/main" id="{9D987177-4504-4770-988C-14E4AFF90ABD}"/>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8" name="Rectangle 27">
            <a:extLst>
              <a:ext uri="{FF2B5EF4-FFF2-40B4-BE49-F238E27FC236}">
                <a16:creationId xmlns:a16="http://schemas.microsoft.com/office/drawing/2014/main" id="{F7738B13-1490-4A62-BFCE-C61F0D5910D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99" name="Rectangle 28">
            <a:extLst>
              <a:ext uri="{FF2B5EF4-FFF2-40B4-BE49-F238E27FC236}">
                <a16:creationId xmlns:a16="http://schemas.microsoft.com/office/drawing/2014/main" id="{4A12D702-98FF-4820-B2C3-8E6346DEF8D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00" name="Rectangle 29">
            <a:extLst>
              <a:ext uri="{FF2B5EF4-FFF2-40B4-BE49-F238E27FC236}">
                <a16:creationId xmlns:a16="http://schemas.microsoft.com/office/drawing/2014/main" id="{6E4CE742-E2DE-45D4-936B-269ED47CE5B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01" name="Rectangle 30">
            <a:extLst>
              <a:ext uri="{FF2B5EF4-FFF2-40B4-BE49-F238E27FC236}">
                <a16:creationId xmlns:a16="http://schemas.microsoft.com/office/drawing/2014/main" id="{2A729300-9D30-464D-8417-D4AEB3D80A5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02" name="Rectangle 31">
            <a:extLst>
              <a:ext uri="{FF2B5EF4-FFF2-40B4-BE49-F238E27FC236}">
                <a16:creationId xmlns:a16="http://schemas.microsoft.com/office/drawing/2014/main" id="{096F31B4-7834-4D19-A47E-E30C0BAF4E5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0658" name="Object 32">
            <a:extLst>
              <a:ext uri="{FF2B5EF4-FFF2-40B4-BE49-F238E27FC236}">
                <a16:creationId xmlns:a16="http://schemas.microsoft.com/office/drawing/2014/main" id="{5F4B8CE6-3043-4CF4-A409-4738BDEED1A4}"/>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0787"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59" name="Object 33">
            <a:extLst>
              <a:ext uri="{FF2B5EF4-FFF2-40B4-BE49-F238E27FC236}">
                <a16:creationId xmlns:a16="http://schemas.microsoft.com/office/drawing/2014/main" id="{0EF3814B-4EDC-49C8-A6C3-D082E7D5D2A0}"/>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0788"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0" name="Object 34">
            <a:extLst>
              <a:ext uri="{FF2B5EF4-FFF2-40B4-BE49-F238E27FC236}">
                <a16:creationId xmlns:a16="http://schemas.microsoft.com/office/drawing/2014/main" id="{31B1256C-2719-4C8E-AEE0-72D54BAC269D}"/>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0789"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03" name="Rectangle 35">
            <a:extLst>
              <a:ext uri="{FF2B5EF4-FFF2-40B4-BE49-F238E27FC236}">
                <a16:creationId xmlns:a16="http://schemas.microsoft.com/office/drawing/2014/main" id="{3AADF12D-A971-44FA-BDB0-CB0147117A33}"/>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0661" name="Object 36">
            <a:extLst>
              <a:ext uri="{FF2B5EF4-FFF2-40B4-BE49-F238E27FC236}">
                <a16:creationId xmlns:a16="http://schemas.microsoft.com/office/drawing/2014/main" id="{6E3C23A0-1D25-4A22-9E20-8E365098AE3D}"/>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0790"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2" name="Object 37">
            <a:extLst>
              <a:ext uri="{FF2B5EF4-FFF2-40B4-BE49-F238E27FC236}">
                <a16:creationId xmlns:a16="http://schemas.microsoft.com/office/drawing/2014/main" id="{149435EA-676B-454A-A794-83098A2F9557}"/>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0791"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3" name="Object 38">
            <a:extLst>
              <a:ext uri="{FF2B5EF4-FFF2-40B4-BE49-F238E27FC236}">
                <a16:creationId xmlns:a16="http://schemas.microsoft.com/office/drawing/2014/main" id="{56D7B525-0469-4824-B396-7C7D6BA487D7}"/>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0792"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04" name="Rectangle 39">
            <a:extLst>
              <a:ext uri="{FF2B5EF4-FFF2-40B4-BE49-F238E27FC236}">
                <a16:creationId xmlns:a16="http://schemas.microsoft.com/office/drawing/2014/main" id="{678EDF5B-DF3D-4BB1-8286-77F226C0BD7D}"/>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70705" name="Rectangle 42">
            <a:extLst>
              <a:ext uri="{FF2B5EF4-FFF2-40B4-BE49-F238E27FC236}">
                <a16:creationId xmlns:a16="http://schemas.microsoft.com/office/drawing/2014/main" id="{37630277-ED75-4CDB-BA63-BAD08F016217}"/>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06" name="Rectangle 43">
            <a:extLst>
              <a:ext uri="{FF2B5EF4-FFF2-40B4-BE49-F238E27FC236}">
                <a16:creationId xmlns:a16="http://schemas.microsoft.com/office/drawing/2014/main" id="{2A39CC02-BEB2-4632-BB7D-BDFFB5645917}"/>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07" name="Rectangle 44">
            <a:extLst>
              <a:ext uri="{FF2B5EF4-FFF2-40B4-BE49-F238E27FC236}">
                <a16:creationId xmlns:a16="http://schemas.microsoft.com/office/drawing/2014/main" id="{51CCBE7A-239E-43B3-88B8-4F1281BEB9A0}"/>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08" name="Rectangle 45">
            <a:extLst>
              <a:ext uri="{FF2B5EF4-FFF2-40B4-BE49-F238E27FC236}">
                <a16:creationId xmlns:a16="http://schemas.microsoft.com/office/drawing/2014/main" id="{D082E78A-4B4C-4ED5-906F-1597182E3FBD}"/>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09" name="Rectangle 46">
            <a:extLst>
              <a:ext uri="{FF2B5EF4-FFF2-40B4-BE49-F238E27FC236}">
                <a16:creationId xmlns:a16="http://schemas.microsoft.com/office/drawing/2014/main" id="{C1C5C6C6-9809-4585-B2B9-612BE1A4A970}"/>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70710" name="Rectangle 47">
            <a:extLst>
              <a:ext uri="{FF2B5EF4-FFF2-40B4-BE49-F238E27FC236}">
                <a16:creationId xmlns:a16="http://schemas.microsoft.com/office/drawing/2014/main" id="{03864495-28C8-4A01-84C8-569002C7FFB9}"/>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11" name="Rectangle 48">
            <a:extLst>
              <a:ext uri="{FF2B5EF4-FFF2-40B4-BE49-F238E27FC236}">
                <a16:creationId xmlns:a16="http://schemas.microsoft.com/office/drawing/2014/main" id="{E01FFF6E-35B9-45B8-8C00-640B59971BB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12" name="Rectangle 49">
            <a:extLst>
              <a:ext uri="{FF2B5EF4-FFF2-40B4-BE49-F238E27FC236}">
                <a16:creationId xmlns:a16="http://schemas.microsoft.com/office/drawing/2014/main" id="{FBCBC46F-8D84-49C6-A70B-9D16905A6DC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13" name="Rectangle 51">
            <a:extLst>
              <a:ext uri="{FF2B5EF4-FFF2-40B4-BE49-F238E27FC236}">
                <a16:creationId xmlns:a16="http://schemas.microsoft.com/office/drawing/2014/main" id="{F4BF1697-4534-4B4B-9DEC-F477D65348AF}"/>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714" name="Rectangle 53">
            <a:extLst>
              <a:ext uri="{FF2B5EF4-FFF2-40B4-BE49-F238E27FC236}">
                <a16:creationId xmlns:a16="http://schemas.microsoft.com/office/drawing/2014/main" id="{FA586557-8ED1-44A5-8182-C24DD136380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0664" name="Object 54">
            <a:extLst>
              <a:ext uri="{FF2B5EF4-FFF2-40B4-BE49-F238E27FC236}">
                <a16:creationId xmlns:a16="http://schemas.microsoft.com/office/drawing/2014/main" id="{916F2E96-C230-4A61-B6EA-3A0D3D1C1C17}"/>
              </a:ext>
            </a:extLst>
          </p:cNvPr>
          <p:cNvGraphicFramePr>
            <a:graphicFrameLocks noChangeAspect="1"/>
          </p:cNvGraphicFramePr>
          <p:nvPr/>
        </p:nvGraphicFramePr>
        <p:xfrm>
          <a:off x="250825" y="1484313"/>
          <a:ext cx="3024188" cy="733425"/>
        </p:xfrm>
        <a:graphic>
          <a:graphicData uri="http://schemas.openxmlformats.org/presentationml/2006/ole">
            <mc:AlternateContent xmlns:mc="http://schemas.openxmlformats.org/markup-compatibility/2006">
              <mc:Choice xmlns:v="urn:schemas-microsoft-com:vml" Requires="v">
                <p:oleObj spid="_x0000_s70793" name="Equation" r:id="rId12" imgW="1612900" imgH="393700" progId="Equation.3">
                  <p:embed/>
                </p:oleObj>
              </mc:Choice>
              <mc:Fallback>
                <p:oleObj name="Equation" r:id="rId12" imgW="1612900" imgH="393700" progId="Equation.3">
                  <p:embed/>
                  <p:pic>
                    <p:nvPicPr>
                      <p:cNvPr id="0" name="Object 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825" y="1484313"/>
                        <a:ext cx="3024188"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15" name="Rectangle 55">
            <a:extLst>
              <a:ext uri="{FF2B5EF4-FFF2-40B4-BE49-F238E27FC236}">
                <a16:creationId xmlns:a16="http://schemas.microsoft.com/office/drawing/2014/main" id="{E9E03DD2-F97D-4976-B18F-D62902AB40F7}"/>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0665" name="Object 56">
            <a:extLst>
              <a:ext uri="{FF2B5EF4-FFF2-40B4-BE49-F238E27FC236}">
                <a16:creationId xmlns:a16="http://schemas.microsoft.com/office/drawing/2014/main" id="{8D0278C9-45F2-40A0-BC3F-BFA6CFD1C923}"/>
              </a:ext>
            </a:extLst>
          </p:cNvPr>
          <p:cNvGraphicFramePr>
            <a:graphicFrameLocks noChangeAspect="1"/>
          </p:cNvGraphicFramePr>
          <p:nvPr/>
        </p:nvGraphicFramePr>
        <p:xfrm>
          <a:off x="2987675" y="476250"/>
          <a:ext cx="1512888" cy="360363"/>
        </p:xfrm>
        <a:graphic>
          <a:graphicData uri="http://schemas.openxmlformats.org/presentationml/2006/ole">
            <mc:AlternateContent xmlns:mc="http://schemas.openxmlformats.org/markup-compatibility/2006">
              <mc:Choice xmlns:v="urn:schemas-microsoft-com:vml" Requires="v">
                <p:oleObj spid="_x0000_s70794" name="Equation" r:id="rId14" imgW="761669" imgH="177723" progId="Equation.3">
                  <p:embed/>
                </p:oleObj>
              </mc:Choice>
              <mc:Fallback>
                <p:oleObj name="Equation" r:id="rId14" imgW="761669" imgH="177723" progId="Equation.3">
                  <p:embed/>
                  <p:pic>
                    <p:nvPicPr>
                      <p:cNvPr id="0" name="Object 5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87675" y="476250"/>
                        <a:ext cx="15128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16" name="Rectangle 58">
            <a:extLst>
              <a:ext uri="{FF2B5EF4-FFF2-40B4-BE49-F238E27FC236}">
                <a16:creationId xmlns:a16="http://schemas.microsoft.com/office/drawing/2014/main" id="{15E3C793-3E27-455F-97A7-6428DD4791F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0666" name="Object 57">
            <a:extLst>
              <a:ext uri="{FF2B5EF4-FFF2-40B4-BE49-F238E27FC236}">
                <a16:creationId xmlns:a16="http://schemas.microsoft.com/office/drawing/2014/main" id="{A779797A-87BC-4266-8162-731F15FD4A3D}"/>
              </a:ext>
            </a:extLst>
          </p:cNvPr>
          <p:cNvGraphicFramePr>
            <a:graphicFrameLocks noChangeAspect="1"/>
          </p:cNvGraphicFramePr>
          <p:nvPr/>
        </p:nvGraphicFramePr>
        <p:xfrm>
          <a:off x="250825" y="2205038"/>
          <a:ext cx="1800225" cy="842962"/>
        </p:xfrm>
        <a:graphic>
          <a:graphicData uri="http://schemas.openxmlformats.org/presentationml/2006/ole">
            <mc:AlternateContent xmlns:mc="http://schemas.openxmlformats.org/markup-compatibility/2006">
              <mc:Choice xmlns:v="urn:schemas-microsoft-com:vml" Requires="v">
                <p:oleObj spid="_x0000_s70795" name="Equation" r:id="rId16" imgW="1040948" imgH="482391" progId="Equation.3">
                  <p:embed/>
                </p:oleObj>
              </mc:Choice>
              <mc:Fallback>
                <p:oleObj name="Equation" r:id="rId16" imgW="1040948" imgH="482391" progId="Equation.3">
                  <p:embed/>
                  <p:pic>
                    <p:nvPicPr>
                      <p:cNvPr id="0" name="Object 5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0825" y="2205038"/>
                        <a:ext cx="1800225" cy="84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17" name="Rectangle 60">
            <a:extLst>
              <a:ext uri="{FF2B5EF4-FFF2-40B4-BE49-F238E27FC236}">
                <a16:creationId xmlns:a16="http://schemas.microsoft.com/office/drawing/2014/main" id="{84D11B52-283F-412A-AC95-05D4CDE0CED2}"/>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0667" name="Object 59">
            <a:extLst>
              <a:ext uri="{FF2B5EF4-FFF2-40B4-BE49-F238E27FC236}">
                <a16:creationId xmlns:a16="http://schemas.microsoft.com/office/drawing/2014/main" id="{7E49FAE5-5BEC-493E-8FE8-0995DC1781F9}"/>
              </a:ext>
            </a:extLst>
          </p:cNvPr>
          <p:cNvGraphicFramePr>
            <a:graphicFrameLocks noChangeAspect="1"/>
          </p:cNvGraphicFramePr>
          <p:nvPr/>
        </p:nvGraphicFramePr>
        <p:xfrm>
          <a:off x="2268538" y="3284538"/>
          <a:ext cx="3673475" cy="863600"/>
        </p:xfrm>
        <a:graphic>
          <a:graphicData uri="http://schemas.openxmlformats.org/presentationml/2006/ole">
            <mc:AlternateContent xmlns:mc="http://schemas.openxmlformats.org/markup-compatibility/2006">
              <mc:Choice xmlns:v="urn:schemas-microsoft-com:vml" Requires="v">
                <p:oleObj spid="_x0000_s70796" name="Equation" r:id="rId18" imgW="2070100" imgH="482600" progId="Equation.3">
                  <p:embed/>
                </p:oleObj>
              </mc:Choice>
              <mc:Fallback>
                <p:oleObj name="Equation" r:id="rId18" imgW="2070100" imgH="482600" progId="Equation.3">
                  <p:embed/>
                  <p:pic>
                    <p:nvPicPr>
                      <p:cNvPr id="0" name="Object 5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68538" y="3284538"/>
                        <a:ext cx="367347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18" name="Rectangle 62">
            <a:extLst>
              <a:ext uri="{FF2B5EF4-FFF2-40B4-BE49-F238E27FC236}">
                <a16:creationId xmlns:a16="http://schemas.microsoft.com/office/drawing/2014/main" id="{8FEE1301-59B2-4B9A-99F8-18EBF80615E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0668" name="Object 61">
            <a:extLst>
              <a:ext uri="{FF2B5EF4-FFF2-40B4-BE49-F238E27FC236}">
                <a16:creationId xmlns:a16="http://schemas.microsoft.com/office/drawing/2014/main" id="{BCF1525D-5AF6-4A68-A30B-E3D285E3BA0A}"/>
              </a:ext>
            </a:extLst>
          </p:cNvPr>
          <p:cNvGraphicFramePr>
            <a:graphicFrameLocks noChangeAspect="1"/>
          </p:cNvGraphicFramePr>
          <p:nvPr/>
        </p:nvGraphicFramePr>
        <p:xfrm>
          <a:off x="5508625" y="4437063"/>
          <a:ext cx="2881313" cy="741362"/>
        </p:xfrm>
        <a:graphic>
          <a:graphicData uri="http://schemas.openxmlformats.org/presentationml/2006/ole">
            <mc:AlternateContent xmlns:mc="http://schemas.openxmlformats.org/markup-compatibility/2006">
              <mc:Choice xmlns:v="urn:schemas-microsoft-com:vml" Requires="v">
                <p:oleObj spid="_x0000_s70797" name="Equation" r:id="rId20" imgW="1663700" imgH="431800" progId="Equation.3">
                  <p:embed/>
                </p:oleObj>
              </mc:Choice>
              <mc:Fallback>
                <p:oleObj name="Equation" r:id="rId20" imgW="1663700" imgH="431800" progId="Equation.3">
                  <p:embed/>
                  <p:pic>
                    <p:nvPicPr>
                      <p:cNvPr id="0" name="Object 6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08625" y="4437063"/>
                        <a:ext cx="2881313" cy="741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0719" name="Picture 63" descr="vololibrato1">
            <a:extLst>
              <a:ext uri="{FF2B5EF4-FFF2-40B4-BE49-F238E27FC236}">
                <a16:creationId xmlns:a16="http://schemas.microsoft.com/office/drawing/2014/main" id="{3D46EF8A-A7E5-4CBA-934A-DBBAB991DD2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95900" y="115888"/>
            <a:ext cx="38481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0669" name="Object 64">
            <a:extLst>
              <a:ext uri="{FF2B5EF4-FFF2-40B4-BE49-F238E27FC236}">
                <a16:creationId xmlns:a16="http://schemas.microsoft.com/office/drawing/2014/main" id="{30818D7E-F4AA-4D13-A6B6-24B3EA42DC0B}"/>
              </a:ext>
            </a:extLst>
          </p:cNvPr>
          <p:cNvGraphicFramePr>
            <a:graphicFrameLocks noChangeAspect="1"/>
          </p:cNvGraphicFramePr>
          <p:nvPr/>
        </p:nvGraphicFramePr>
        <p:xfrm>
          <a:off x="2916238" y="981075"/>
          <a:ext cx="1512887" cy="355600"/>
        </p:xfrm>
        <a:graphic>
          <a:graphicData uri="http://schemas.openxmlformats.org/presentationml/2006/ole">
            <mc:AlternateContent xmlns:mc="http://schemas.openxmlformats.org/markup-compatibility/2006">
              <mc:Choice xmlns:v="urn:schemas-microsoft-com:vml" Requires="v">
                <p:oleObj spid="_x0000_s70798" name="Equation" r:id="rId23" imgW="774028" imgH="177646" progId="Equation.3">
                  <p:embed/>
                </p:oleObj>
              </mc:Choice>
              <mc:Fallback>
                <p:oleObj name="Equation" r:id="rId23" imgW="774028" imgH="177646" progId="Equation.3">
                  <p:embed/>
                  <p:pic>
                    <p:nvPicPr>
                      <p:cNvPr id="0" name="Object 6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16238" y="981075"/>
                        <a:ext cx="1512887"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20" name="Line 66">
            <a:extLst>
              <a:ext uri="{FF2B5EF4-FFF2-40B4-BE49-F238E27FC236}">
                <a16:creationId xmlns:a16="http://schemas.microsoft.com/office/drawing/2014/main" id="{B5F77F58-5902-49EA-87E8-0DDADEFA84DF}"/>
              </a:ext>
            </a:extLst>
          </p:cNvPr>
          <p:cNvSpPr>
            <a:spLocks noChangeShapeType="1"/>
          </p:cNvSpPr>
          <p:nvPr/>
        </p:nvSpPr>
        <p:spPr bwMode="auto">
          <a:xfrm flipH="1">
            <a:off x="1116013" y="692150"/>
            <a:ext cx="1800225" cy="865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70721" name="Text Box 67">
            <a:extLst>
              <a:ext uri="{FF2B5EF4-FFF2-40B4-BE49-F238E27FC236}">
                <a16:creationId xmlns:a16="http://schemas.microsoft.com/office/drawing/2014/main" id="{E02D6FB5-629B-4DF6-9648-21DA10CA8A23}"/>
              </a:ext>
            </a:extLst>
          </p:cNvPr>
          <p:cNvSpPr txBox="1">
            <a:spLocks noChangeArrowheads="1"/>
          </p:cNvSpPr>
          <p:nvPr/>
        </p:nvSpPr>
        <p:spPr bwMode="auto">
          <a:xfrm>
            <a:off x="0" y="4581525"/>
            <a:ext cx="485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Dividendo tra loro le 2 equazioni di equilibrio</a:t>
            </a:r>
          </a:p>
        </p:txBody>
      </p:sp>
      <p:sp>
        <p:nvSpPr>
          <p:cNvPr id="70722" name="Rectangle 69">
            <a:extLst>
              <a:ext uri="{FF2B5EF4-FFF2-40B4-BE49-F238E27FC236}">
                <a16:creationId xmlns:a16="http://schemas.microsoft.com/office/drawing/2014/main" id="{0C63A67F-6F6F-47B1-924B-2009E00F8FC9}"/>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0670" name="Object 68">
            <a:extLst>
              <a:ext uri="{FF2B5EF4-FFF2-40B4-BE49-F238E27FC236}">
                <a16:creationId xmlns:a16="http://schemas.microsoft.com/office/drawing/2014/main" id="{CF6853D3-26E5-4545-9FC2-25BE37EA3BA0}"/>
              </a:ext>
            </a:extLst>
          </p:cNvPr>
          <p:cNvGraphicFramePr>
            <a:graphicFrameLocks noChangeAspect="1"/>
          </p:cNvGraphicFramePr>
          <p:nvPr/>
        </p:nvGraphicFramePr>
        <p:xfrm>
          <a:off x="158750" y="5300663"/>
          <a:ext cx="3198813" cy="909637"/>
        </p:xfrm>
        <a:graphic>
          <a:graphicData uri="http://schemas.openxmlformats.org/presentationml/2006/ole">
            <mc:AlternateContent xmlns:mc="http://schemas.openxmlformats.org/markup-compatibility/2006">
              <mc:Choice xmlns:v="urn:schemas-microsoft-com:vml" Requires="v">
                <p:oleObj spid="_x0000_s70799" name="Equazione" r:id="rId25" imgW="1739880" imgH="495000" progId="Equation.3">
                  <p:embed/>
                </p:oleObj>
              </mc:Choice>
              <mc:Fallback>
                <p:oleObj name="Equazione" r:id="rId25" imgW="1739880" imgH="495000" progId="Equation.3">
                  <p:embed/>
                  <p:pic>
                    <p:nvPicPr>
                      <p:cNvPr id="0" name="Object 6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750" y="5300663"/>
                        <a:ext cx="3198813"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23" name="Rectangle 71">
            <a:extLst>
              <a:ext uri="{FF2B5EF4-FFF2-40B4-BE49-F238E27FC236}">
                <a16:creationId xmlns:a16="http://schemas.microsoft.com/office/drawing/2014/main" id="{1F371D1A-860D-4AD0-B976-8069FEE8319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0671" name="Object 70">
            <a:extLst>
              <a:ext uri="{FF2B5EF4-FFF2-40B4-BE49-F238E27FC236}">
                <a16:creationId xmlns:a16="http://schemas.microsoft.com/office/drawing/2014/main" id="{8224D89B-F317-48AC-A0D1-C8AE9C8DF382}"/>
              </a:ext>
            </a:extLst>
          </p:cNvPr>
          <p:cNvGraphicFramePr>
            <a:graphicFrameLocks noChangeAspect="1"/>
          </p:cNvGraphicFramePr>
          <p:nvPr/>
        </p:nvGraphicFramePr>
        <p:xfrm>
          <a:off x="3900488" y="5389563"/>
          <a:ext cx="3743325" cy="1044575"/>
        </p:xfrm>
        <a:graphic>
          <a:graphicData uri="http://schemas.openxmlformats.org/presentationml/2006/ole">
            <mc:AlternateContent xmlns:mc="http://schemas.openxmlformats.org/markup-compatibility/2006">
              <mc:Choice xmlns:v="urn:schemas-microsoft-com:vml" Requires="v">
                <p:oleObj spid="_x0000_s70800" name="Equazione" r:id="rId27" imgW="1739880" imgH="482400" progId="Equation.3">
                  <p:embed/>
                </p:oleObj>
              </mc:Choice>
              <mc:Fallback>
                <p:oleObj name="Equazione" r:id="rId27" imgW="1739880" imgH="482400" progId="Equation.3">
                  <p:embed/>
                  <p:pic>
                    <p:nvPicPr>
                      <p:cNvPr id="0" name="Object 7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00488" y="5389563"/>
                        <a:ext cx="3743325" cy="1044575"/>
                      </a:xfrm>
                      <a:prstGeom prst="rect">
                        <a:avLst/>
                      </a:prstGeom>
                      <a:noFill/>
                      <a:ln w="25400">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24" name="Text Box 72">
            <a:extLst>
              <a:ext uri="{FF2B5EF4-FFF2-40B4-BE49-F238E27FC236}">
                <a16:creationId xmlns:a16="http://schemas.microsoft.com/office/drawing/2014/main" id="{5C8DEA4A-BB90-4B52-9229-2E41E19A131C}"/>
              </a:ext>
            </a:extLst>
          </p:cNvPr>
          <p:cNvSpPr txBox="1">
            <a:spLocks noChangeArrowheads="1"/>
          </p:cNvSpPr>
          <p:nvPr/>
        </p:nvSpPr>
        <p:spPr bwMode="auto">
          <a:xfrm>
            <a:off x="3330575" y="5589588"/>
            <a:ext cx="527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=&gt;</a:t>
            </a:r>
          </a:p>
        </p:txBody>
      </p:sp>
      <p:sp>
        <p:nvSpPr>
          <p:cNvPr id="70725" name="Segnaposto numero diapositiva 68">
            <a:extLst>
              <a:ext uri="{FF2B5EF4-FFF2-40B4-BE49-F238E27FC236}">
                <a16:creationId xmlns:a16="http://schemas.microsoft.com/office/drawing/2014/main" id="{1968EBF8-2A75-4420-84C7-FBB8189590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464601F-4388-497B-9C7F-74586A671E26}" type="slidenum">
              <a:rPr lang="it-IT" altLang="it-IT" sz="1400"/>
              <a:pPr eaLnBrk="1" hangingPunct="1"/>
              <a:t>78</a:t>
            </a:fld>
            <a:endParaRPr lang="it-IT" altLang="it-IT" sz="1400"/>
          </a:p>
        </p:txBody>
      </p:sp>
      <p:graphicFrame>
        <p:nvGraphicFramePr>
          <p:cNvPr id="70672" name="Object 71">
            <a:extLst>
              <a:ext uri="{FF2B5EF4-FFF2-40B4-BE49-F238E27FC236}">
                <a16:creationId xmlns:a16="http://schemas.microsoft.com/office/drawing/2014/main" id="{1325ECC8-4C8A-48D2-91E5-526BEB7D4933}"/>
              </a:ext>
            </a:extLst>
          </p:cNvPr>
          <p:cNvGraphicFramePr>
            <a:graphicFrameLocks noChangeAspect="1"/>
          </p:cNvGraphicFramePr>
          <p:nvPr/>
        </p:nvGraphicFramePr>
        <p:xfrm>
          <a:off x="7786688" y="5643563"/>
          <a:ext cx="1204912" cy="379412"/>
        </p:xfrm>
        <a:graphic>
          <a:graphicData uri="http://schemas.openxmlformats.org/presentationml/2006/ole">
            <mc:AlternateContent xmlns:mc="http://schemas.openxmlformats.org/markup-compatibility/2006">
              <mc:Choice xmlns:v="urn:schemas-microsoft-com:vml" Requires="v">
                <p:oleObj spid="_x0000_s70801" name="Equazione" r:id="rId29" imgW="558720" imgH="177480" progId="Equation.3">
                  <p:embed/>
                </p:oleObj>
              </mc:Choice>
              <mc:Fallback>
                <p:oleObj name="Equazione" r:id="rId29" imgW="558720" imgH="177480" progId="Equation.3">
                  <p:embed/>
                  <p:pic>
                    <p:nvPicPr>
                      <p:cNvPr id="0" name="Object 7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786688" y="5643563"/>
                        <a:ext cx="1204912"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 name="Segnaposto piè di pagina 4">
            <a:extLst>
              <a:ext uri="{FF2B5EF4-FFF2-40B4-BE49-F238E27FC236}">
                <a16:creationId xmlns:a16="http://schemas.microsoft.com/office/drawing/2014/main" id="{8D811292-5586-459E-B2CA-2F7572552B5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6" name="Rectangle 2">
            <a:extLst>
              <a:ext uri="{FF2B5EF4-FFF2-40B4-BE49-F238E27FC236}">
                <a16:creationId xmlns:a16="http://schemas.microsoft.com/office/drawing/2014/main" id="{CDA0F592-377A-4C20-BEA0-D89798A83E1E}"/>
              </a:ext>
            </a:extLst>
          </p:cNvPr>
          <p:cNvSpPr>
            <a:spLocks noGrp="1" noChangeArrowheads="1"/>
          </p:cNvSpPr>
          <p:nvPr>
            <p:ph type="ctrTitle"/>
          </p:nvPr>
        </p:nvSpPr>
        <p:spPr>
          <a:xfrm>
            <a:off x="0" y="0"/>
            <a:ext cx="4787900" cy="457200"/>
          </a:xfrm>
        </p:spPr>
        <p:txBody>
          <a:bodyPr/>
          <a:lstStyle/>
          <a:p>
            <a:pPr algn="l" eaLnBrk="1" hangingPunct="1"/>
            <a:r>
              <a:rPr lang="it-IT" altLang="it-IT" sz="2400" b="1" dirty="0"/>
              <a:t>VOLO LIBRATO</a:t>
            </a:r>
          </a:p>
        </p:txBody>
      </p:sp>
      <p:sp>
        <p:nvSpPr>
          <p:cNvPr id="71697" name="Rectangle 3">
            <a:extLst>
              <a:ext uri="{FF2B5EF4-FFF2-40B4-BE49-F238E27FC236}">
                <a16:creationId xmlns:a16="http://schemas.microsoft.com/office/drawing/2014/main" id="{6A4BCEF4-BB72-4D1C-AB41-98DDA590C233}"/>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8" name="Rectangle 4">
            <a:extLst>
              <a:ext uri="{FF2B5EF4-FFF2-40B4-BE49-F238E27FC236}">
                <a16:creationId xmlns:a16="http://schemas.microsoft.com/office/drawing/2014/main" id="{D0ABD3AD-1ECC-477E-8F6C-171120FC2F75}"/>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9" name="Rectangle 5">
            <a:extLst>
              <a:ext uri="{FF2B5EF4-FFF2-40B4-BE49-F238E27FC236}">
                <a16:creationId xmlns:a16="http://schemas.microsoft.com/office/drawing/2014/main" id="{9D055B9A-3DBD-433A-9968-D5F023E9940E}"/>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0" name="Rectangle 6">
            <a:extLst>
              <a:ext uri="{FF2B5EF4-FFF2-40B4-BE49-F238E27FC236}">
                <a16:creationId xmlns:a16="http://schemas.microsoft.com/office/drawing/2014/main" id="{C2600EA3-DB60-44F4-A541-D9BBBFCD912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1" name="Rectangle 7">
            <a:extLst>
              <a:ext uri="{FF2B5EF4-FFF2-40B4-BE49-F238E27FC236}">
                <a16:creationId xmlns:a16="http://schemas.microsoft.com/office/drawing/2014/main" id="{E6539687-2AFF-4D32-9556-16448A0BC77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2" name="Rectangle 8">
            <a:extLst>
              <a:ext uri="{FF2B5EF4-FFF2-40B4-BE49-F238E27FC236}">
                <a16:creationId xmlns:a16="http://schemas.microsoft.com/office/drawing/2014/main" id="{FD8A95C4-EBD9-4A77-B1F1-A9C03A12412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3" name="Rectangle 9">
            <a:extLst>
              <a:ext uri="{FF2B5EF4-FFF2-40B4-BE49-F238E27FC236}">
                <a16:creationId xmlns:a16="http://schemas.microsoft.com/office/drawing/2014/main" id="{D1E6DAAB-D091-4F9C-9099-BCBAFD0DC42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4" name="Rectangle 10">
            <a:extLst>
              <a:ext uri="{FF2B5EF4-FFF2-40B4-BE49-F238E27FC236}">
                <a16:creationId xmlns:a16="http://schemas.microsoft.com/office/drawing/2014/main" id="{FF64F4FE-5384-4592-9DBA-FFB6D608D81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5" name="Rectangle 11">
            <a:extLst>
              <a:ext uri="{FF2B5EF4-FFF2-40B4-BE49-F238E27FC236}">
                <a16:creationId xmlns:a16="http://schemas.microsoft.com/office/drawing/2014/main" id="{207B0BBE-EF55-4128-BF08-472B060DCA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6" name="Rectangle 12">
            <a:extLst>
              <a:ext uri="{FF2B5EF4-FFF2-40B4-BE49-F238E27FC236}">
                <a16:creationId xmlns:a16="http://schemas.microsoft.com/office/drawing/2014/main" id="{541EAAEE-23A5-48BF-A8A9-601AD2E437EC}"/>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7" name="Rectangle 13">
            <a:extLst>
              <a:ext uri="{FF2B5EF4-FFF2-40B4-BE49-F238E27FC236}">
                <a16:creationId xmlns:a16="http://schemas.microsoft.com/office/drawing/2014/main" id="{04B3AFB2-5190-4188-B754-60624C42845D}"/>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8" name="Rectangle 14">
            <a:extLst>
              <a:ext uri="{FF2B5EF4-FFF2-40B4-BE49-F238E27FC236}">
                <a16:creationId xmlns:a16="http://schemas.microsoft.com/office/drawing/2014/main" id="{D145235A-4101-46EF-9FB5-304245E66F90}"/>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9" name="Rectangle 15">
            <a:extLst>
              <a:ext uri="{FF2B5EF4-FFF2-40B4-BE49-F238E27FC236}">
                <a16:creationId xmlns:a16="http://schemas.microsoft.com/office/drawing/2014/main" id="{F7A16EC0-7B77-4B2F-9F69-DFBD81B1DCB1}"/>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0" name="Rectangle 16">
            <a:extLst>
              <a:ext uri="{FF2B5EF4-FFF2-40B4-BE49-F238E27FC236}">
                <a16:creationId xmlns:a16="http://schemas.microsoft.com/office/drawing/2014/main" id="{F51F1223-425F-46FE-A1D4-378EB2F7DBF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1" name="Rectangle 17">
            <a:extLst>
              <a:ext uri="{FF2B5EF4-FFF2-40B4-BE49-F238E27FC236}">
                <a16:creationId xmlns:a16="http://schemas.microsoft.com/office/drawing/2014/main" id="{319335C5-1E23-45E1-9FF9-9A1E6A32576B}"/>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2" name="Rectangle 18">
            <a:extLst>
              <a:ext uri="{FF2B5EF4-FFF2-40B4-BE49-F238E27FC236}">
                <a16:creationId xmlns:a16="http://schemas.microsoft.com/office/drawing/2014/main" id="{E9F15E8F-1DA5-4934-917A-D07155A1CBE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3" name="Rectangle 19">
            <a:extLst>
              <a:ext uri="{FF2B5EF4-FFF2-40B4-BE49-F238E27FC236}">
                <a16:creationId xmlns:a16="http://schemas.microsoft.com/office/drawing/2014/main" id="{B7F48576-6EF8-4768-B324-E910A72A272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4" name="Rectangle 20">
            <a:extLst>
              <a:ext uri="{FF2B5EF4-FFF2-40B4-BE49-F238E27FC236}">
                <a16:creationId xmlns:a16="http://schemas.microsoft.com/office/drawing/2014/main" id="{DE87F33F-0052-4850-AD1E-04E122DB3DF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5" name="Rectangle 21">
            <a:extLst>
              <a:ext uri="{FF2B5EF4-FFF2-40B4-BE49-F238E27FC236}">
                <a16:creationId xmlns:a16="http://schemas.microsoft.com/office/drawing/2014/main" id="{22130481-7C5B-4987-BAE1-B105E177FBA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6" name="Rectangle 22">
            <a:extLst>
              <a:ext uri="{FF2B5EF4-FFF2-40B4-BE49-F238E27FC236}">
                <a16:creationId xmlns:a16="http://schemas.microsoft.com/office/drawing/2014/main" id="{804A31E0-B008-4774-8A46-DA39D9EB9D0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7" name="Rectangle 23">
            <a:extLst>
              <a:ext uri="{FF2B5EF4-FFF2-40B4-BE49-F238E27FC236}">
                <a16:creationId xmlns:a16="http://schemas.microsoft.com/office/drawing/2014/main" id="{192A8EC9-BC3B-4146-8123-E2F10CBBE5B6}"/>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8" name="Rectangle 24">
            <a:extLst>
              <a:ext uri="{FF2B5EF4-FFF2-40B4-BE49-F238E27FC236}">
                <a16:creationId xmlns:a16="http://schemas.microsoft.com/office/drawing/2014/main" id="{6C4704F5-538E-49C3-85EF-1CB167EB7CF5}"/>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9" name="Rectangle 25">
            <a:extLst>
              <a:ext uri="{FF2B5EF4-FFF2-40B4-BE49-F238E27FC236}">
                <a16:creationId xmlns:a16="http://schemas.microsoft.com/office/drawing/2014/main" id="{F8C1E476-6907-4BBF-A846-98E40832637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20" name="Rectangle 26">
            <a:extLst>
              <a:ext uri="{FF2B5EF4-FFF2-40B4-BE49-F238E27FC236}">
                <a16:creationId xmlns:a16="http://schemas.microsoft.com/office/drawing/2014/main" id="{34EC2E2E-3C9A-43E8-A3FD-DB67307511FA}"/>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21" name="Rectangle 27">
            <a:extLst>
              <a:ext uri="{FF2B5EF4-FFF2-40B4-BE49-F238E27FC236}">
                <a16:creationId xmlns:a16="http://schemas.microsoft.com/office/drawing/2014/main" id="{CC6E9641-1369-4CE5-86C6-4F52DBE014E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22" name="Rectangle 28">
            <a:extLst>
              <a:ext uri="{FF2B5EF4-FFF2-40B4-BE49-F238E27FC236}">
                <a16:creationId xmlns:a16="http://schemas.microsoft.com/office/drawing/2014/main" id="{594A82AB-15A9-4D29-8318-3C2625D3863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23" name="Rectangle 29">
            <a:extLst>
              <a:ext uri="{FF2B5EF4-FFF2-40B4-BE49-F238E27FC236}">
                <a16:creationId xmlns:a16="http://schemas.microsoft.com/office/drawing/2014/main" id="{293A6DB3-33AD-4C9C-B492-FDF85CAA557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24" name="Rectangle 30">
            <a:extLst>
              <a:ext uri="{FF2B5EF4-FFF2-40B4-BE49-F238E27FC236}">
                <a16:creationId xmlns:a16="http://schemas.microsoft.com/office/drawing/2014/main" id="{ED60D2CE-F61E-47CE-938E-4C2C0BD5CAA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25" name="Rectangle 31">
            <a:extLst>
              <a:ext uri="{FF2B5EF4-FFF2-40B4-BE49-F238E27FC236}">
                <a16:creationId xmlns:a16="http://schemas.microsoft.com/office/drawing/2014/main" id="{78E66F9C-C7BE-4B56-8EB6-09B175E64F8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1682" name="Object 32">
            <a:extLst>
              <a:ext uri="{FF2B5EF4-FFF2-40B4-BE49-F238E27FC236}">
                <a16:creationId xmlns:a16="http://schemas.microsoft.com/office/drawing/2014/main" id="{3D74E030-4558-47C0-AC9F-8D3D63A57C03}"/>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1807"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3" name="Object 33">
            <a:extLst>
              <a:ext uri="{FF2B5EF4-FFF2-40B4-BE49-F238E27FC236}">
                <a16:creationId xmlns:a16="http://schemas.microsoft.com/office/drawing/2014/main" id="{88D3A866-72CE-42CC-B601-0ED3E3C8A6A0}"/>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1808"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4" name="Object 34">
            <a:extLst>
              <a:ext uri="{FF2B5EF4-FFF2-40B4-BE49-F238E27FC236}">
                <a16:creationId xmlns:a16="http://schemas.microsoft.com/office/drawing/2014/main" id="{255D2FBB-3850-42BF-B0A8-4ACE8F544240}"/>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1809"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26" name="Rectangle 35">
            <a:extLst>
              <a:ext uri="{FF2B5EF4-FFF2-40B4-BE49-F238E27FC236}">
                <a16:creationId xmlns:a16="http://schemas.microsoft.com/office/drawing/2014/main" id="{C2137DB8-A0F9-4D3E-A73A-1A9E6EA31237}"/>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1685" name="Object 36">
            <a:extLst>
              <a:ext uri="{FF2B5EF4-FFF2-40B4-BE49-F238E27FC236}">
                <a16:creationId xmlns:a16="http://schemas.microsoft.com/office/drawing/2014/main" id="{DC9614AE-1AD3-43D2-B37F-4D3FE5B7B81C}"/>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1810"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6" name="Object 37">
            <a:extLst>
              <a:ext uri="{FF2B5EF4-FFF2-40B4-BE49-F238E27FC236}">
                <a16:creationId xmlns:a16="http://schemas.microsoft.com/office/drawing/2014/main" id="{A1176684-D253-48AB-A0FA-E23EE02863A7}"/>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1811"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7" name="Object 38">
            <a:extLst>
              <a:ext uri="{FF2B5EF4-FFF2-40B4-BE49-F238E27FC236}">
                <a16:creationId xmlns:a16="http://schemas.microsoft.com/office/drawing/2014/main" id="{A5ED6E2F-DB13-45F1-88C3-C6C3049F6D9B}"/>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1812"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27" name="Rectangle 39">
            <a:extLst>
              <a:ext uri="{FF2B5EF4-FFF2-40B4-BE49-F238E27FC236}">
                <a16:creationId xmlns:a16="http://schemas.microsoft.com/office/drawing/2014/main" id="{80536B69-5277-45D6-BAF2-FBCE14240CB8}"/>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71728" name="Rectangle 42">
            <a:extLst>
              <a:ext uri="{FF2B5EF4-FFF2-40B4-BE49-F238E27FC236}">
                <a16:creationId xmlns:a16="http://schemas.microsoft.com/office/drawing/2014/main" id="{049B730B-BC74-4780-9D56-373FF36C46B1}"/>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29" name="Rectangle 43">
            <a:extLst>
              <a:ext uri="{FF2B5EF4-FFF2-40B4-BE49-F238E27FC236}">
                <a16:creationId xmlns:a16="http://schemas.microsoft.com/office/drawing/2014/main" id="{90058B0B-ECCA-414A-8B41-B976453CBC5C}"/>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30" name="Rectangle 44">
            <a:extLst>
              <a:ext uri="{FF2B5EF4-FFF2-40B4-BE49-F238E27FC236}">
                <a16:creationId xmlns:a16="http://schemas.microsoft.com/office/drawing/2014/main" id="{B642142E-33CF-4334-8A26-A323D57EDBB1}"/>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31" name="Rectangle 45">
            <a:extLst>
              <a:ext uri="{FF2B5EF4-FFF2-40B4-BE49-F238E27FC236}">
                <a16:creationId xmlns:a16="http://schemas.microsoft.com/office/drawing/2014/main" id="{20A4589B-6C79-49D9-9D83-8EDAB878DAA6}"/>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32" name="Rectangle 46">
            <a:extLst>
              <a:ext uri="{FF2B5EF4-FFF2-40B4-BE49-F238E27FC236}">
                <a16:creationId xmlns:a16="http://schemas.microsoft.com/office/drawing/2014/main" id="{E275E201-6269-4DA3-ABA5-710C02F9F3CE}"/>
              </a:ext>
            </a:extLst>
          </p:cNvPr>
          <p:cNvSpPr>
            <a:spLocks noChangeArrowheads="1"/>
          </p:cNvSpPr>
          <p:nvPr/>
        </p:nvSpPr>
        <p:spPr bwMode="auto">
          <a:xfrm>
            <a:off x="3859213" y="3543300"/>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71733" name="Rectangle 47">
            <a:extLst>
              <a:ext uri="{FF2B5EF4-FFF2-40B4-BE49-F238E27FC236}">
                <a16:creationId xmlns:a16="http://schemas.microsoft.com/office/drawing/2014/main" id="{377781C7-D97E-4CD5-8EDF-7C4CEE447A6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34" name="Rectangle 48">
            <a:extLst>
              <a:ext uri="{FF2B5EF4-FFF2-40B4-BE49-F238E27FC236}">
                <a16:creationId xmlns:a16="http://schemas.microsoft.com/office/drawing/2014/main" id="{865CEADD-7388-4581-ABE4-20A51955DBF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35" name="Rectangle 49">
            <a:extLst>
              <a:ext uri="{FF2B5EF4-FFF2-40B4-BE49-F238E27FC236}">
                <a16:creationId xmlns:a16="http://schemas.microsoft.com/office/drawing/2014/main" id="{AB84DBC0-882A-4239-B711-85A4737CA2D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36" name="Rectangle 50">
            <a:extLst>
              <a:ext uri="{FF2B5EF4-FFF2-40B4-BE49-F238E27FC236}">
                <a16:creationId xmlns:a16="http://schemas.microsoft.com/office/drawing/2014/main" id="{D0A0BC3E-AE57-4120-9A62-310A9E1C0525}"/>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37" name="Rectangle 51">
            <a:extLst>
              <a:ext uri="{FF2B5EF4-FFF2-40B4-BE49-F238E27FC236}">
                <a16:creationId xmlns:a16="http://schemas.microsoft.com/office/drawing/2014/main" id="{1F2A02BD-7251-4669-90D8-35C6FEE37BE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1688" name="Object 54">
            <a:extLst>
              <a:ext uri="{FF2B5EF4-FFF2-40B4-BE49-F238E27FC236}">
                <a16:creationId xmlns:a16="http://schemas.microsoft.com/office/drawing/2014/main" id="{FDEAFCD0-8104-4ECC-998F-BA7E6D3E28DB}"/>
              </a:ext>
            </a:extLst>
          </p:cNvPr>
          <p:cNvGraphicFramePr>
            <a:graphicFrameLocks noChangeAspect="1"/>
          </p:cNvGraphicFramePr>
          <p:nvPr/>
        </p:nvGraphicFramePr>
        <p:xfrm>
          <a:off x="4067175" y="188913"/>
          <a:ext cx="1512888" cy="360362"/>
        </p:xfrm>
        <a:graphic>
          <a:graphicData uri="http://schemas.openxmlformats.org/presentationml/2006/ole">
            <mc:AlternateContent xmlns:mc="http://schemas.openxmlformats.org/markup-compatibility/2006">
              <mc:Choice xmlns:v="urn:schemas-microsoft-com:vml" Requires="v">
                <p:oleObj spid="_x0000_s71813" name="Equation" r:id="rId12" imgW="761669" imgH="177723" progId="Equation.3">
                  <p:embed/>
                </p:oleObj>
              </mc:Choice>
              <mc:Fallback>
                <p:oleObj name="Equation" r:id="rId12" imgW="761669" imgH="177723" progId="Equation.3">
                  <p:embed/>
                  <p:pic>
                    <p:nvPicPr>
                      <p:cNvPr id="0" name="Object 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7175" y="188913"/>
                        <a:ext cx="1512888"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38" name="Rectangle 55">
            <a:extLst>
              <a:ext uri="{FF2B5EF4-FFF2-40B4-BE49-F238E27FC236}">
                <a16:creationId xmlns:a16="http://schemas.microsoft.com/office/drawing/2014/main" id="{1DF152D4-39AA-4E62-B139-AE914723A03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39" name="Rectangle 57">
            <a:extLst>
              <a:ext uri="{FF2B5EF4-FFF2-40B4-BE49-F238E27FC236}">
                <a16:creationId xmlns:a16="http://schemas.microsoft.com/office/drawing/2014/main" id="{A7E8EBB0-2873-4F16-84A3-A435232A0AE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40" name="Rectangle 59">
            <a:extLst>
              <a:ext uri="{FF2B5EF4-FFF2-40B4-BE49-F238E27FC236}">
                <a16:creationId xmlns:a16="http://schemas.microsoft.com/office/drawing/2014/main" id="{7C857797-E242-416B-AD5B-3DF33A61CCA6}"/>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1741" name="Picture 61" descr="vololibrato1">
            <a:extLst>
              <a:ext uri="{FF2B5EF4-FFF2-40B4-BE49-F238E27FC236}">
                <a16:creationId xmlns:a16="http://schemas.microsoft.com/office/drawing/2014/main" id="{08B814AF-8ED3-41C0-894A-1B76779010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0425" y="0"/>
            <a:ext cx="3203575"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689" name="Object 62">
            <a:extLst>
              <a:ext uri="{FF2B5EF4-FFF2-40B4-BE49-F238E27FC236}">
                <a16:creationId xmlns:a16="http://schemas.microsoft.com/office/drawing/2014/main" id="{96EB3A09-22E4-4AE8-8D9F-3ED5FC87DC5F}"/>
              </a:ext>
            </a:extLst>
          </p:cNvPr>
          <p:cNvGraphicFramePr>
            <a:graphicFrameLocks noChangeAspect="1"/>
          </p:cNvGraphicFramePr>
          <p:nvPr/>
        </p:nvGraphicFramePr>
        <p:xfrm>
          <a:off x="4067175" y="620713"/>
          <a:ext cx="1512888" cy="355600"/>
        </p:xfrm>
        <a:graphic>
          <a:graphicData uri="http://schemas.openxmlformats.org/presentationml/2006/ole">
            <mc:AlternateContent xmlns:mc="http://schemas.openxmlformats.org/markup-compatibility/2006">
              <mc:Choice xmlns:v="urn:schemas-microsoft-com:vml" Requires="v">
                <p:oleObj spid="_x0000_s71814" name="Equation" r:id="rId15" imgW="774028" imgH="177646" progId="Equation.3">
                  <p:embed/>
                </p:oleObj>
              </mc:Choice>
              <mc:Fallback>
                <p:oleObj name="Equation" r:id="rId15" imgW="774028" imgH="177646" progId="Equation.3">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67175" y="620713"/>
                        <a:ext cx="1512888"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42" name="Rectangle 65">
            <a:extLst>
              <a:ext uri="{FF2B5EF4-FFF2-40B4-BE49-F238E27FC236}">
                <a16:creationId xmlns:a16="http://schemas.microsoft.com/office/drawing/2014/main" id="{C8D9C242-902E-4E62-9047-91E5069324E2}"/>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43" name="Rectangle 67">
            <a:extLst>
              <a:ext uri="{FF2B5EF4-FFF2-40B4-BE49-F238E27FC236}">
                <a16:creationId xmlns:a16="http://schemas.microsoft.com/office/drawing/2014/main" id="{F4BFF9B1-4EFA-4184-AA71-96EE25B0562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1690" name="Object 68">
            <a:extLst>
              <a:ext uri="{FF2B5EF4-FFF2-40B4-BE49-F238E27FC236}">
                <a16:creationId xmlns:a16="http://schemas.microsoft.com/office/drawing/2014/main" id="{ED2F7703-C0D3-4A52-8E27-2B0C3C3F8072}"/>
              </a:ext>
            </a:extLst>
          </p:cNvPr>
          <p:cNvGraphicFramePr>
            <a:graphicFrameLocks noChangeAspect="1"/>
          </p:cNvGraphicFramePr>
          <p:nvPr/>
        </p:nvGraphicFramePr>
        <p:xfrm>
          <a:off x="642938" y="1428750"/>
          <a:ext cx="3743325" cy="1044575"/>
        </p:xfrm>
        <a:graphic>
          <a:graphicData uri="http://schemas.openxmlformats.org/presentationml/2006/ole">
            <mc:AlternateContent xmlns:mc="http://schemas.openxmlformats.org/markup-compatibility/2006">
              <mc:Choice xmlns:v="urn:schemas-microsoft-com:vml" Requires="v">
                <p:oleObj spid="_x0000_s71815" name="Equazione" r:id="rId17" imgW="1739880" imgH="482400" progId="Equation.3">
                  <p:embed/>
                </p:oleObj>
              </mc:Choice>
              <mc:Fallback>
                <p:oleObj name="Equazione" r:id="rId17" imgW="1739880" imgH="482400" progId="Equation.3">
                  <p:embed/>
                  <p:pic>
                    <p:nvPicPr>
                      <p:cNvPr id="0" name="Object 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2938" y="1428750"/>
                        <a:ext cx="3743325" cy="1044575"/>
                      </a:xfrm>
                      <a:prstGeom prst="rect">
                        <a:avLst/>
                      </a:prstGeom>
                      <a:noFill/>
                      <a:ln w="25400">
                        <a:solidFill>
                          <a:srgbClr val="0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1" name="Object 72">
            <a:extLst>
              <a:ext uri="{FF2B5EF4-FFF2-40B4-BE49-F238E27FC236}">
                <a16:creationId xmlns:a16="http://schemas.microsoft.com/office/drawing/2014/main" id="{99956292-97D2-4272-BA1A-D508E3D24A93}"/>
              </a:ext>
            </a:extLst>
          </p:cNvPr>
          <p:cNvGraphicFramePr>
            <a:graphicFrameLocks noChangeAspect="1"/>
          </p:cNvGraphicFramePr>
          <p:nvPr/>
        </p:nvGraphicFramePr>
        <p:xfrm>
          <a:off x="1258888" y="3213100"/>
          <a:ext cx="850900" cy="454025"/>
        </p:xfrm>
        <a:graphic>
          <a:graphicData uri="http://schemas.openxmlformats.org/presentationml/2006/ole">
            <mc:AlternateContent xmlns:mc="http://schemas.openxmlformats.org/markup-compatibility/2006">
              <mc:Choice xmlns:v="urn:schemas-microsoft-com:vml" Requires="v">
                <p:oleObj spid="_x0000_s71816" name="Equation" r:id="rId19" imgW="431613" imgH="228501" progId="Equation.3">
                  <p:embed/>
                </p:oleObj>
              </mc:Choice>
              <mc:Fallback>
                <p:oleObj name="Equation" r:id="rId19" imgW="431613" imgH="228501" progId="Equation.3">
                  <p:embed/>
                  <p:pic>
                    <p:nvPicPr>
                      <p:cNvPr id="0" name="Object 7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58888" y="3213100"/>
                        <a:ext cx="850900"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2" name="Object 71">
            <a:extLst>
              <a:ext uri="{FF2B5EF4-FFF2-40B4-BE49-F238E27FC236}">
                <a16:creationId xmlns:a16="http://schemas.microsoft.com/office/drawing/2014/main" id="{CA1F35DA-3D8B-4C53-BFE8-4E88411896FD}"/>
              </a:ext>
            </a:extLst>
          </p:cNvPr>
          <p:cNvGraphicFramePr>
            <a:graphicFrameLocks noChangeAspect="1"/>
          </p:cNvGraphicFramePr>
          <p:nvPr/>
        </p:nvGraphicFramePr>
        <p:xfrm>
          <a:off x="3059113" y="3213100"/>
          <a:ext cx="1858962" cy="504825"/>
        </p:xfrm>
        <a:graphic>
          <a:graphicData uri="http://schemas.openxmlformats.org/presentationml/2006/ole">
            <mc:AlternateContent xmlns:mc="http://schemas.openxmlformats.org/markup-compatibility/2006">
              <mc:Choice xmlns:v="urn:schemas-microsoft-com:vml" Requires="v">
                <p:oleObj spid="_x0000_s71817" name="Equation" r:id="rId21" imgW="876300" imgH="241300" progId="Equation.3">
                  <p:embed/>
                </p:oleObj>
              </mc:Choice>
              <mc:Fallback>
                <p:oleObj name="Equation" r:id="rId21" imgW="876300" imgH="241300" progId="Equation.3">
                  <p:embed/>
                  <p:pic>
                    <p:nvPicPr>
                      <p:cNvPr id="0" name="Object 7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59113" y="3213100"/>
                        <a:ext cx="1858962"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44" name="Rectangle 73">
            <a:extLst>
              <a:ext uri="{FF2B5EF4-FFF2-40B4-BE49-F238E27FC236}">
                <a16:creationId xmlns:a16="http://schemas.microsoft.com/office/drawing/2014/main" id="{99C26FB8-44F4-4231-956F-80303FDD1FCE}"/>
              </a:ext>
            </a:extLst>
          </p:cNvPr>
          <p:cNvSpPr>
            <a:spLocks noChangeArrowheads="1"/>
          </p:cNvSpPr>
          <p:nvPr/>
        </p:nvSpPr>
        <p:spPr bwMode="auto">
          <a:xfrm>
            <a:off x="336550" y="2738438"/>
            <a:ext cx="385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cs typeface="Times New Roman" panose="02020603050405020304" pitchFamily="18" charset="0"/>
              </a:rPr>
              <a:t>L’Equazione mostra esplicitamente che </a:t>
            </a:r>
            <a:endParaRPr lang="it-IT" altLang="it-IT" sz="1800"/>
          </a:p>
        </p:txBody>
      </p:sp>
      <p:sp>
        <p:nvSpPr>
          <p:cNvPr id="71745" name="Rectangle 75">
            <a:extLst>
              <a:ext uri="{FF2B5EF4-FFF2-40B4-BE49-F238E27FC236}">
                <a16:creationId xmlns:a16="http://schemas.microsoft.com/office/drawing/2014/main" id="{C6798A98-0939-4CFA-B9C2-DC7AEEB3EEDD}"/>
              </a:ext>
            </a:extLst>
          </p:cNvPr>
          <p:cNvSpPr>
            <a:spLocks noChangeArrowheads="1"/>
          </p:cNvSpPr>
          <p:nvPr/>
        </p:nvSpPr>
        <p:spPr bwMode="auto">
          <a:xfrm>
            <a:off x="0" y="4313238"/>
            <a:ext cx="88201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u="sng">
                <a:cs typeface="Times New Roman" panose="02020603050405020304" pitchFamily="18" charset="0"/>
              </a:rPr>
              <a:t> Essa mostra inoltre che la velocità di discesa diminuisce al diminuire della quota e aumenta come la radice quadrata del carico alare.</a:t>
            </a:r>
            <a:endParaRPr lang="it-IT" altLang="it-IT" u="sng"/>
          </a:p>
        </p:txBody>
      </p:sp>
      <p:sp>
        <p:nvSpPr>
          <p:cNvPr id="71746" name="Text Box 76">
            <a:extLst>
              <a:ext uri="{FF2B5EF4-FFF2-40B4-BE49-F238E27FC236}">
                <a16:creationId xmlns:a16="http://schemas.microsoft.com/office/drawing/2014/main" id="{77A3E570-74D1-4D38-9762-2D4F92995C58}"/>
              </a:ext>
            </a:extLst>
          </p:cNvPr>
          <p:cNvSpPr txBox="1">
            <a:spLocks noChangeArrowheads="1"/>
          </p:cNvSpPr>
          <p:nvPr/>
        </p:nvSpPr>
        <p:spPr bwMode="auto">
          <a:xfrm>
            <a:off x="2339975" y="3213100"/>
            <a:ext cx="527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=&gt;</a:t>
            </a:r>
          </a:p>
        </p:txBody>
      </p:sp>
      <p:sp>
        <p:nvSpPr>
          <p:cNvPr id="71747" name="Segnaposto numero diapositiva 63">
            <a:extLst>
              <a:ext uri="{FF2B5EF4-FFF2-40B4-BE49-F238E27FC236}">
                <a16:creationId xmlns:a16="http://schemas.microsoft.com/office/drawing/2014/main" id="{744B4A35-3293-4C52-AE7F-3CF02ECB3A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0F28167-9E3D-4CE3-94A7-A5D0621A2948}" type="slidenum">
              <a:rPr lang="it-IT" altLang="it-IT" sz="1400"/>
              <a:pPr eaLnBrk="1" hangingPunct="1"/>
              <a:t>79</a:t>
            </a:fld>
            <a:endParaRPr lang="it-IT" altLang="it-IT" sz="1400"/>
          </a:p>
        </p:txBody>
      </p:sp>
      <p:graphicFrame>
        <p:nvGraphicFramePr>
          <p:cNvPr id="71693" name="Object 57">
            <a:extLst>
              <a:ext uri="{FF2B5EF4-FFF2-40B4-BE49-F238E27FC236}">
                <a16:creationId xmlns:a16="http://schemas.microsoft.com/office/drawing/2014/main" id="{EB4A697E-A476-4D8B-97DF-C89A368F47EA}"/>
              </a:ext>
            </a:extLst>
          </p:cNvPr>
          <p:cNvGraphicFramePr>
            <a:graphicFrameLocks noChangeAspect="1"/>
          </p:cNvGraphicFramePr>
          <p:nvPr/>
        </p:nvGraphicFramePr>
        <p:xfrm>
          <a:off x="5643563" y="3286125"/>
          <a:ext cx="2951162" cy="928688"/>
        </p:xfrm>
        <a:graphic>
          <a:graphicData uri="http://schemas.openxmlformats.org/presentationml/2006/ole">
            <mc:AlternateContent xmlns:mc="http://schemas.openxmlformats.org/markup-compatibility/2006">
              <mc:Choice xmlns:v="urn:schemas-microsoft-com:vml" Requires="v">
                <p:oleObj spid="_x0000_s71818" name="Equazione" r:id="rId23" imgW="1549080" imgH="482400" progId="Equation.3">
                  <p:embed/>
                </p:oleObj>
              </mc:Choice>
              <mc:Fallback>
                <p:oleObj name="Equazione" r:id="rId23" imgW="1549080" imgH="482400" progId="Equation.3">
                  <p:embed/>
                  <p:pic>
                    <p:nvPicPr>
                      <p:cNvPr id="0" name="Object 5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43563" y="3286125"/>
                        <a:ext cx="2951162"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4" name="Object 67">
            <a:extLst>
              <a:ext uri="{FF2B5EF4-FFF2-40B4-BE49-F238E27FC236}">
                <a16:creationId xmlns:a16="http://schemas.microsoft.com/office/drawing/2014/main" id="{7930B538-9DC6-4828-9EDE-C0ABA8899769}"/>
              </a:ext>
            </a:extLst>
          </p:cNvPr>
          <p:cNvGraphicFramePr>
            <a:graphicFrameLocks noChangeAspect="1"/>
          </p:cNvGraphicFramePr>
          <p:nvPr/>
        </p:nvGraphicFramePr>
        <p:xfrm>
          <a:off x="5846763" y="5286375"/>
          <a:ext cx="2128837" cy="842963"/>
        </p:xfrm>
        <a:graphic>
          <a:graphicData uri="http://schemas.openxmlformats.org/presentationml/2006/ole">
            <mc:AlternateContent xmlns:mc="http://schemas.openxmlformats.org/markup-compatibility/2006">
              <mc:Choice xmlns:v="urn:schemas-microsoft-com:vml" Requires="v">
                <p:oleObj spid="_x0000_s71819" name="Equazione" r:id="rId25" imgW="1231560" imgH="482400" progId="Equation.3">
                  <p:embed/>
                </p:oleObj>
              </mc:Choice>
              <mc:Fallback>
                <p:oleObj name="Equazione" r:id="rId25" imgW="1231560" imgH="482400" progId="Equation.3">
                  <p:embed/>
                  <p:pic>
                    <p:nvPicPr>
                      <p:cNvPr id="0" name="Object 6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846763" y="5286375"/>
                        <a:ext cx="2128837"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49" name="Rettangolo 67">
            <a:extLst>
              <a:ext uri="{FF2B5EF4-FFF2-40B4-BE49-F238E27FC236}">
                <a16:creationId xmlns:a16="http://schemas.microsoft.com/office/drawing/2014/main" id="{0B1FB26F-37B5-43E8-9799-5D3FA2EEF702}"/>
              </a:ext>
            </a:extLst>
          </p:cNvPr>
          <p:cNvSpPr>
            <a:spLocks noChangeArrowheads="1"/>
          </p:cNvSpPr>
          <p:nvPr/>
        </p:nvSpPr>
        <p:spPr bwMode="auto">
          <a:xfrm>
            <a:off x="3429000" y="5429250"/>
            <a:ext cx="2165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cs typeface="Times New Roman" panose="02020603050405020304" pitchFamily="18" charset="0"/>
              </a:rPr>
              <a:t>Angolo piccolo</a:t>
            </a:r>
            <a:endParaRPr lang="it-IT" altLang="it-IT"/>
          </a:p>
        </p:txBody>
      </p:sp>
      <p:sp>
        <p:nvSpPr>
          <p:cNvPr id="71750" name="Rettangolo 68">
            <a:extLst>
              <a:ext uri="{FF2B5EF4-FFF2-40B4-BE49-F238E27FC236}">
                <a16:creationId xmlns:a16="http://schemas.microsoft.com/office/drawing/2014/main" id="{79808AFA-2AE7-4F48-8EB9-27E00788516D}"/>
              </a:ext>
            </a:extLst>
          </p:cNvPr>
          <p:cNvSpPr>
            <a:spLocks noChangeArrowheads="1"/>
          </p:cNvSpPr>
          <p:nvPr/>
        </p:nvSpPr>
        <p:spPr bwMode="auto">
          <a:xfrm>
            <a:off x="4902200" y="2886075"/>
            <a:ext cx="417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cs typeface="Times New Roman" panose="02020603050405020304" pitchFamily="18" charset="0"/>
              </a:rPr>
              <a:t>Velocità sulla traiettoria di minimo RD</a:t>
            </a:r>
            <a:endParaRPr lang="it-IT" altLang="it-IT" sz="2000"/>
          </a:p>
        </p:txBody>
      </p:sp>
      <p:graphicFrame>
        <p:nvGraphicFramePr>
          <p:cNvPr id="71695" name="Object 61">
            <a:extLst>
              <a:ext uri="{FF2B5EF4-FFF2-40B4-BE49-F238E27FC236}">
                <a16:creationId xmlns:a16="http://schemas.microsoft.com/office/drawing/2014/main" id="{E05BFB56-0D93-43E8-8797-F0940939A197}"/>
              </a:ext>
            </a:extLst>
          </p:cNvPr>
          <p:cNvGraphicFramePr>
            <a:graphicFrameLocks noChangeAspect="1"/>
          </p:cNvGraphicFramePr>
          <p:nvPr/>
        </p:nvGraphicFramePr>
        <p:xfrm>
          <a:off x="3857625" y="5857875"/>
          <a:ext cx="1204913" cy="379413"/>
        </p:xfrm>
        <a:graphic>
          <a:graphicData uri="http://schemas.openxmlformats.org/presentationml/2006/ole">
            <mc:AlternateContent xmlns:mc="http://schemas.openxmlformats.org/markup-compatibility/2006">
              <mc:Choice xmlns:v="urn:schemas-microsoft-com:vml" Requires="v">
                <p:oleObj spid="_x0000_s71820" name="Equazione" r:id="rId27" imgW="558720" imgH="177480" progId="Equation.3">
                  <p:embed/>
                </p:oleObj>
              </mc:Choice>
              <mc:Fallback>
                <p:oleObj name="Equazione" r:id="rId27" imgW="558720" imgH="177480" progId="Equation.3">
                  <p:embed/>
                  <p:pic>
                    <p:nvPicPr>
                      <p:cNvPr id="0" name="Object 6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57625" y="5857875"/>
                        <a:ext cx="1204913" cy="379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 name="Segnaposto piè di pagina 4">
            <a:extLst>
              <a:ext uri="{FF2B5EF4-FFF2-40B4-BE49-F238E27FC236}">
                <a16:creationId xmlns:a16="http://schemas.microsoft.com/office/drawing/2014/main" id="{9B51BD3B-C1A5-415E-B966-E1280FC33D2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a:extLst>
              <a:ext uri="{FF2B5EF4-FFF2-40B4-BE49-F238E27FC236}">
                <a16:creationId xmlns:a16="http://schemas.microsoft.com/office/drawing/2014/main" id="{ADD2FAA5-6975-4B04-8441-08073CBE6556}"/>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5126" name="Rectangle 3">
            <a:extLst>
              <a:ext uri="{FF2B5EF4-FFF2-40B4-BE49-F238E27FC236}">
                <a16:creationId xmlns:a16="http://schemas.microsoft.com/office/drawing/2014/main" id="{75356846-2BA6-4C22-931A-5DC8BA9CDD7B}"/>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7" name="Rectangle 4">
            <a:extLst>
              <a:ext uri="{FF2B5EF4-FFF2-40B4-BE49-F238E27FC236}">
                <a16:creationId xmlns:a16="http://schemas.microsoft.com/office/drawing/2014/main" id="{8E707129-BC04-4E29-8572-D9431FE3346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8" name="Rectangle 6">
            <a:extLst>
              <a:ext uri="{FF2B5EF4-FFF2-40B4-BE49-F238E27FC236}">
                <a16:creationId xmlns:a16="http://schemas.microsoft.com/office/drawing/2014/main" id="{238732E6-290F-4129-A98C-53AE36B71A02}"/>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9" name="Rectangle 7">
            <a:extLst>
              <a:ext uri="{FF2B5EF4-FFF2-40B4-BE49-F238E27FC236}">
                <a16:creationId xmlns:a16="http://schemas.microsoft.com/office/drawing/2014/main" id="{04FE2A14-8C75-40E6-891D-065F6FC834B7}"/>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0" name="Rectangle 8">
            <a:extLst>
              <a:ext uri="{FF2B5EF4-FFF2-40B4-BE49-F238E27FC236}">
                <a16:creationId xmlns:a16="http://schemas.microsoft.com/office/drawing/2014/main" id="{AEE42817-FE33-4464-9203-2B49EBEF0F1B}"/>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1" name="Rectangle 9">
            <a:extLst>
              <a:ext uri="{FF2B5EF4-FFF2-40B4-BE49-F238E27FC236}">
                <a16:creationId xmlns:a16="http://schemas.microsoft.com/office/drawing/2014/main" id="{017C417E-F365-4820-94E3-A5013FAA8502}"/>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2" name="Rectangle 10">
            <a:extLst>
              <a:ext uri="{FF2B5EF4-FFF2-40B4-BE49-F238E27FC236}">
                <a16:creationId xmlns:a16="http://schemas.microsoft.com/office/drawing/2014/main" id="{EA90DF66-51C9-474C-8514-61774535220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3" name="Rectangle 11">
            <a:extLst>
              <a:ext uri="{FF2B5EF4-FFF2-40B4-BE49-F238E27FC236}">
                <a16:creationId xmlns:a16="http://schemas.microsoft.com/office/drawing/2014/main" id="{F1FF9E60-626F-4907-9B8F-07284388C342}"/>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4" name="Rectangle 12">
            <a:extLst>
              <a:ext uri="{FF2B5EF4-FFF2-40B4-BE49-F238E27FC236}">
                <a16:creationId xmlns:a16="http://schemas.microsoft.com/office/drawing/2014/main" id="{F023370C-FCE2-4B95-8EFA-EA9A30CFD28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5" name="Rectangle 13">
            <a:extLst>
              <a:ext uri="{FF2B5EF4-FFF2-40B4-BE49-F238E27FC236}">
                <a16:creationId xmlns:a16="http://schemas.microsoft.com/office/drawing/2014/main" id="{B6CF73D1-B674-42B6-8819-EA6C9A497A9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6" name="Rectangle 16">
            <a:extLst>
              <a:ext uri="{FF2B5EF4-FFF2-40B4-BE49-F238E27FC236}">
                <a16:creationId xmlns:a16="http://schemas.microsoft.com/office/drawing/2014/main" id="{22B00002-8D1F-4760-817A-99AE9ABC508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7" name="Text Box 19">
            <a:extLst>
              <a:ext uri="{FF2B5EF4-FFF2-40B4-BE49-F238E27FC236}">
                <a16:creationId xmlns:a16="http://schemas.microsoft.com/office/drawing/2014/main" id="{52BE00FB-BA85-431D-BC86-DE0733B2105E}"/>
              </a:ext>
            </a:extLst>
          </p:cNvPr>
          <p:cNvSpPr txBox="1">
            <a:spLocks noChangeArrowheads="1"/>
          </p:cNvSpPr>
          <p:nvPr/>
        </p:nvSpPr>
        <p:spPr bwMode="auto">
          <a:xfrm>
            <a:off x="233363" y="500063"/>
            <a:ext cx="1363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Odografo</a:t>
            </a:r>
            <a:endParaRPr lang="it-IT" altLang="it-IT" sz="2000" u="sng"/>
          </a:p>
        </p:txBody>
      </p:sp>
      <p:sp>
        <p:nvSpPr>
          <p:cNvPr id="5138" name="Segnaposto numero diapositiva 17">
            <a:extLst>
              <a:ext uri="{FF2B5EF4-FFF2-40B4-BE49-F238E27FC236}">
                <a16:creationId xmlns:a16="http://schemas.microsoft.com/office/drawing/2014/main" id="{E1B6E151-778D-4425-8D62-33B686B501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AF7257B-A300-45C4-A9E2-83524BAF1A1C}" type="slidenum">
              <a:rPr lang="it-IT" altLang="it-IT" sz="1400"/>
              <a:pPr eaLnBrk="1" hangingPunct="1"/>
              <a:t>8</a:t>
            </a:fld>
            <a:endParaRPr lang="it-IT" altLang="it-IT" sz="1400"/>
          </a:p>
        </p:txBody>
      </p:sp>
      <p:sp>
        <p:nvSpPr>
          <p:cNvPr id="5140" name="Text Box 19">
            <a:extLst>
              <a:ext uri="{FF2B5EF4-FFF2-40B4-BE49-F238E27FC236}">
                <a16:creationId xmlns:a16="http://schemas.microsoft.com/office/drawing/2014/main" id="{548C320B-1117-4F8D-95D3-F2A1E2E18B86}"/>
              </a:ext>
            </a:extLst>
          </p:cNvPr>
          <p:cNvSpPr txBox="1">
            <a:spLocks noChangeArrowheads="1"/>
          </p:cNvSpPr>
          <p:nvPr/>
        </p:nvSpPr>
        <p:spPr bwMode="auto">
          <a:xfrm>
            <a:off x="214313" y="1000125"/>
            <a:ext cx="850106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n-US" altLang="it-IT" sz="2000"/>
              <a:t>A </a:t>
            </a:r>
            <a:r>
              <a:rPr lang="en-US" altLang="it-IT" sz="2000" b="1"/>
              <a:t>hodograph</a:t>
            </a:r>
            <a:r>
              <a:rPr lang="en-US" altLang="it-IT" sz="2000"/>
              <a:t> is a diagram that gives a vectorial visual representation of the movement of a body or a fluid. It is the locus of one end of a variable vector, with the other end fixed. The position of any plotted data on such a diagram is proportional to the velocity of the moving particle. It is also called a </a:t>
            </a:r>
            <a:r>
              <a:rPr lang="en-US" altLang="it-IT" sz="2000" b="1"/>
              <a:t>velocity diagram</a:t>
            </a:r>
            <a:r>
              <a:rPr lang="en-US" altLang="it-IT" sz="2000"/>
              <a:t>.</a:t>
            </a:r>
            <a:r>
              <a:rPr lang="en-US" altLang="it-IT" sz="1600"/>
              <a:t> </a:t>
            </a:r>
          </a:p>
        </p:txBody>
      </p:sp>
      <p:cxnSp>
        <p:nvCxnSpPr>
          <p:cNvPr id="30" name="Connettore 2 29">
            <a:extLst>
              <a:ext uri="{FF2B5EF4-FFF2-40B4-BE49-F238E27FC236}">
                <a16:creationId xmlns:a16="http://schemas.microsoft.com/office/drawing/2014/main" id="{D1179F88-D93E-4720-A5F7-2B1ACE6FD151}"/>
              </a:ext>
            </a:extLst>
          </p:cNvPr>
          <p:cNvCxnSpPr>
            <a:endCxn id="45" idx="6"/>
          </p:cNvCxnSpPr>
          <p:nvPr/>
        </p:nvCxnSpPr>
        <p:spPr>
          <a:xfrm flipV="1">
            <a:off x="3429000" y="4049713"/>
            <a:ext cx="2416175" cy="16652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Connettore 2 30">
            <a:extLst>
              <a:ext uri="{FF2B5EF4-FFF2-40B4-BE49-F238E27FC236}">
                <a16:creationId xmlns:a16="http://schemas.microsoft.com/office/drawing/2014/main" id="{D66114C9-65AB-498C-9CFF-0F94FF29C2DE}"/>
              </a:ext>
            </a:extLst>
          </p:cNvPr>
          <p:cNvCxnSpPr/>
          <p:nvPr/>
        </p:nvCxnSpPr>
        <p:spPr>
          <a:xfrm flipV="1">
            <a:off x="3429000" y="4643438"/>
            <a:ext cx="3357563" cy="10715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Connettore 2 34">
            <a:extLst>
              <a:ext uri="{FF2B5EF4-FFF2-40B4-BE49-F238E27FC236}">
                <a16:creationId xmlns:a16="http://schemas.microsoft.com/office/drawing/2014/main" id="{7475961F-44B6-493F-A223-E601A1B129EA}"/>
              </a:ext>
            </a:extLst>
          </p:cNvPr>
          <p:cNvCxnSpPr>
            <a:endCxn id="45" idx="5"/>
          </p:cNvCxnSpPr>
          <p:nvPr/>
        </p:nvCxnSpPr>
        <p:spPr>
          <a:xfrm rot="5400000" flipH="1" flipV="1">
            <a:off x="3429000" y="3935413"/>
            <a:ext cx="1779587" cy="1779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144" name="Rettangolo 38">
            <a:extLst>
              <a:ext uri="{FF2B5EF4-FFF2-40B4-BE49-F238E27FC236}">
                <a16:creationId xmlns:a16="http://schemas.microsoft.com/office/drawing/2014/main" id="{4CCC26A9-6E5F-4764-A834-E107C755E182}"/>
              </a:ext>
            </a:extLst>
          </p:cNvPr>
          <p:cNvSpPr>
            <a:spLocks noChangeArrowheads="1"/>
          </p:cNvSpPr>
          <p:nvPr/>
        </p:nvSpPr>
        <p:spPr bwMode="auto">
          <a:xfrm>
            <a:off x="1857375" y="528638"/>
            <a:ext cx="475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it-IT" sz="2000"/>
              <a:t>Gr. </a:t>
            </a:r>
            <a:r>
              <a:rPr lang="it-IT" altLang="it-IT" sz="2000" i="1"/>
              <a:t>hódos</a:t>
            </a:r>
            <a:r>
              <a:rPr lang="it-IT" altLang="it-IT" sz="2000"/>
              <a:t> , strada   e       </a:t>
            </a:r>
            <a:r>
              <a:rPr lang="it-IT" altLang="it-IT" sz="2000" i="1"/>
              <a:t>grafikós</a:t>
            </a:r>
            <a:r>
              <a:rPr lang="it-IT" altLang="it-IT" sz="2000"/>
              <a:t>(</a:t>
            </a:r>
            <a:r>
              <a:rPr lang="el-GR" altLang="it-IT" sz="2000"/>
              <a:t>γραφικός)</a:t>
            </a:r>
            <a:endParaRPr lang="it-IT" altLang="it-IT" sz="2000"/>
          </a:p>
        </p:txBody>
      </p:sp>
      <p:cxnSp>
        <p:nvCxnSpPr>
          <p:cNvPr id="42" name="Connettore 2 41">
            <a:extLst>
              <a:ext uri="{FF2B5EF4-FFF2-40B4-BE49-F238E27FC236}">
                <a16:creationId xmlns:a16="http://schemas.microsoft.com/office/drawing/2014/main" id="{BE63BB30-4F27-461B-A8BF-616181C3F114}"/>
              </a:ext>
            </a:extLst>
          </p:cNvPr>
          <p:cNvCxnSpPr/>
          <p:nvPr/>
        </p:nvCxnSpPr>
        <p:spPr>
          <a:xfrm rot="5400000" flipH="1" flipV="1">
            <a:off x="1784351" y="4286250"/>
            <a:ext cx="3287712"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3" name="Connettore 2 42">
            <a:extLst>
              <a:ext uri="{FF2B5EF4-FFF2-40B4-BE49-F238E27FC236}">
                <a16:creationId xmlns:a16="http://schemas.microsoft.com/office/drawing/2014/main" id="{4B4842D9-F023-4B1F-ADF5-549D38C63E8B}"/>
              </a:ext>
            </a:extLst>
          </p:cNvPr>
          <p:cNvCxnSpPr/>
          <p:nvPr/>
        </p:nvCxnSpPr>
        <p:spPr>
          <a:xfrm flipV="1">
            <a:off x="3286125" y="5715000"/>
            <a:ext cx="4849813" cy="111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Figura a mano libera 44">
            <a:extLst>
              <a:ext uri="{FF2B5EF4-FFF2-40B4-BE49-F238E27FC236}">
                <a16:creationId xmlns:a16="http://schemas.microsoft.com/office/drawing/2014/main" id="{42A0C089-99E1-4C0D-A71C-26B509C6B023}"/>
              </a:ext>
            </a:extLst>
          </p:cNvPr>
          <p:cNvSpPr/>
          <p:nvPr/>
        </p:nvSpPr>
        <p:spPr>
          <a:xfrm>
            <a:off x="4016375" y="3924300"/>
            <a:ext cx="3657600" cy="1790700"/>
          </a:xfrm>
          <a:custGeom>
            <a:avLst/>
            <a:gdLst>
              <a:gd name="connsiteX0" fmla="*/ 0 w 3657600"/>
              <a:gd name="connsiteY0" fmla="*/ 1023257 h 1790700"/>
              <a:gd name="connsiteX1" fmla="*/ 32657 w 3657600"/>
              <a:gd name="connsiteY1" fmla="*/ 794657 h 1790700"/>
              <a:gd name="connsiteX2" fmla="*/ 179614 w 3657600"/>
              <a:gd name="connsiteY2" fmla="*/ 468086 h 1790700"/>
              <a:gd name="connsiteX3" fmla="*/ 424542 w 3657600"/>
              <a:gd name="connsiteY3" fmla="*/ 206829 h 1790700"/>
              <a:gd name="connsiteX4" fmla="*/ 800100 w 3657600"/>
              <a:gd name="connsiteY4" fmla="*/ 59871 h 1790700"/>
              <a:gd name="connsiteX5" fmla="*/ 1191985 w 3657600"/>
              <a:gd name="connsiteY5" fmla="*/ 10886 h 1790700"/>
              <a:gd name="connsiteX6" fmla="*/ 1828800 w 3657600"/>
              <a:gd name="connsiteY6" fmla="*/ 125186 h 1790700"/>
              <a:gd name="connsiteX7" fmla="*/ 2449285 w 3657600"/>
              <a:gd name="connsiteY7" fmla="*/ 468086 h 1790700"/>
              <a:gd name="connsiteX8" fmla="*/ 3053442 w 3657600"/>
              <a:gd name="connsiteY8" fmla="*/ 941614 h 1790700"/>
              <a:gd name="connsiteX9" fmla="*/ 3445328 w 3657600"/>
              <a:gd name="connsiteY9" fmla="*/ 1447800 h 1790700"/>
              <a:gd name="connsiteX10" fmla="*/ 3657600 w 3657600"/>
              <a:gd name="connsiteY10" fmla="*/ 179070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1790700">
                <a:moveTo>
                  <a:pt x="0" y="1023257"/>
                </a:moveTo>
                <a:cubicBezTo>
                  <a:pt x="1360" y="955221"/>
                  <a:pt x="2721" y="887185"/>
                  <a:pt x="32657" y="794657"/>
                </a:cubicBezTo>
                <a:cubicBezTo>
                  <a:pt x="62593" y="702129"/>
                  <a:pt x="114300" y="566057"/>
                  <a:pt x="179614" y="468086"/>
                </a:cubicBezTo>
                <a:cubicBezTo>
                  <a:pt x="244928" y="370115"/>
                  <a:pt x="321128" y="274865"/>
                  <a:pt x="424542" y="206829"/>
                </a:cubicBezTo>
                <a:cubicBezTo>
                  <a:pt x="527956" y="138793"/>
                  <a:pt x="672193" y="92528"/>
                  <a:pt x="800100" y="59871"/>
                </a:cubicBezTo>
                <a:cubicBezTo>
                  <a:pt x="928007" y="27214"/>
                  <a:pt x="1020535" y="0"/>
                  <a:pt x="1191985" y="10886"/>
                </a:cubicBezTo>
                <a:cubicBezTo>
                  <a:pt x="1363435" y="21772"/>
                  <a:pt x="1619250" y="48986"/>
                  <a:pt x="1828800" y="125186"/>
                </a:cubicBezTo>
                <a:cubicBezTo>
                  <a:pt x="2038350" y="201386"/>
                  <a:pt x="2245178" y="332015"/>
                  <a:pt x="2449285" y="468086"/>
                </a:cubicBezTo>
                <a:cubicBezTo>
                  <a:pt x="2653392" y="604157"/>
                  <a:pt x="2887435" y="778328"/>
                  <a:pt x="3053442" y="941614"/>
                </a:cubicBezTo>
                <a:cubicBezTo>
                  <a:pt x="3219449" y="1104900"/>
                  <a:pt x="3344635" y="1306286"/>
                  <a:pt x="3445328" y="1447800"/>
                </a:cubicBezTo>
                <a:cubicBezTo>
                  <a:pt x="3546021" y="1589314"/>
                  <a:pt x="3601810" y="1690007"/>
                  <a:pt x="3657600" y="1790700"/>
                </a:cubicBezTo>
              </a:path>
            </a:pathLst>
          </a:custGeom>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it-IT"/>
          </a:p>
        </p:txBody>
      </p:sp>
      <p:graphicFrame>
        <p:nvGraphicFramePr>
          <p:cNvPr id="5122" name="Object 29">
            <a:extLst>
              <a:ext uri="{FF2B5EF4-FFF2-40B4-BE49-F238E27FC236}">
                <a16:creationId xmlns:a16="http://schemas.microsoft.com/office/drawing/2014/main" id="{71AC1FEA-A134-43A5-AF75-FD37600B841A}"/>
              </a:ext>
            </a:extLst>
          </p:cNvPr>
          <p:cNvGraphicFramePr>
            <a:graphicFrameLocks noChangeAspect="1"/>
          </p:cNvGraphicFramePr>
          <p:nvPr/>
        </p:nvGraphicFramePr>
        <p:xfrm>
          <a:off x="7643813" y="5715000"/>
          <a:ext cx="357187" cy="481013"/>
        </p:xfrm>
        <a:graphic>
          <a:graphicData uri="http://schemas.openxmlformats.org/presentationml/2006/ole">
            <mc:AlternateContent xmlns:mc="http://schemas.openxmlformats.org/markup-compatibility/2006">
              <mc:Choice xmlns:v="urn:schemas-microsoft-com:vml" Requires="v">
                <p:oleObj spid="_x0000_s5162" name="Equazione" r:id="rId3" imgW="165028" imgH="228501" progId="Equation.3">
                  <p:embed/>
                </p:oleObj>
              </mc:Choice>
              <mc:Fallback>
                <p:oleObj name="Equazione" r:id="rId3" imgW="165028" imgH="228501" progId="Equation.3">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3813" y="5715000"/>
                        <a:ext cx="357187" cy="48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28">
            <a:extLst>
              <a:ext uri="{FF2B5EF4-FFF2-40B4-BE49-F238E27FC236}">
                <a16:creationId xmlns:a16="http://schemas.microsoft.com/office/drawing/2014/main" id="{95F55233-1F00-4264-B4D5-C6A2B4D6656C}"/>
              </a:ext>
            </a:extLst>
          </p:cNvPr>
          <p:cNvGraphicFramePr>
            <a:graphicFrameLocks noChangeAspect="1"/>
          </p:cNvGraphicFramePr>
          <p:nvPr/>
        </p:nvGraphicFramePr>
        <p:xfrm>
          <a:off x="2857500" y="2643188"/>
          <a:ext cx="342900" cy="428625"/>
        </p:xfrm>
        <a:graphic>
          <a:graphicData uri="http://schemas.openxmlformats.org/presentationml/2006/ole">
            <mc:AlternateContent xmlns:mc="http://schemas.openxmlformats.org/markup-compatibility/2006">
              <mc:Choice xmlns:v="urn:schemas-microsoft-com:vml" Requires="v">
                <p:oleObj spid="_x0000_s5163" name="Equazione" r:id="rId5" imgW="177569" imgH="215619" progId="Equation.3">
                  <p:embed/>
                </p:oleObj>
              </mc:Choice>
              <mc:Fallback>
                <p:oleObj name="Equazione" r:id="rId5" imgW="177569" imgH="215619"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0" y="2643188"/>
                        <a:ext cx="3429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8" name="Rectangle 30">
            <a:extLst>
              <a:ext uri="{FF2B5EF4-FFF2-40B4-BE49-F238E27FC236}">
                <a16:creationId xmlns:a16="http://schemas.microsoft.com/office/drawing/2014/main" id="{5B469B46-8357-4673-AAE4-9594531685A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49" name="Rectangle 31">
            <a:extLst>
              <a:ext uri="{FF2B5EF4-FFF2-40B4-BE49-F238E27FC236}">
                <a16:creationId xmlns:a16="http://schemas.microsoft.com/office/drawing/2014/main" id="{775EAC9F-E2D4-42DF-804C-4ED72753FCBE}"/>
              </a:ext>
            </a:extLst>
          </p:cNvPr>
          <p:cNvSpPr>
            <a:spLocks noChangeArrowheads="1"/>
          </p:cNvSpPr>
          <p:nvPr/>
        </p:nvSpPr>
        <p:spPr bwMode="auto">
          <a:xfrm>
            <a:off x="0" y="75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5124" name="Object 32">
            <a:extLst>
              <a:ext uri="{FF2B5EF4-FFF2-40B4-BE49-F238E27FC236}">
                <a16:creationId xmlns:a16="http://schemas.microsoft.com/office/drawing/2014/main" id="{5FCBEC32-C35F-4095-B138-ED7C3890A0F3}"/>
              </a:ext>
            </a:extLst>
          </p:cNvPr>
          <p:cNvGraphicFramePr>
            <a:graphicFrameLocks noChangeAspect="1"/>
          </p:cNvGraphicFramePr>
          <p:nvPr/>
        </p:nvGraphicFramePr>
        <p:xfrm>
          <a:off x="5207000" y="4500563"/>
          <a:ext cx="293688" cy="354012"/>
        </p:xfrm>
        <a:graphic>
          <a:graphicData uri="http://schemas.openxmlformats.org/presentationml/2006/ole">
            <mc:AlternateContent xmlns:mc="http://schemas.openxmlformats.org/markup-compatibility/2006">
              <mc:Choice xmlns:v="urn:schemas-microsoft-com:vml" Requires="v">
                <p:oleObj spid="_x0000_s5164" name="Equazione" r:id="rId7" imgW="152280" imgH="177480" progId="Equation.3">
                  <p:embed/>
                </p:oleObj>
              </mc:Choice>
              <mc:Fallback>
                <p:oleObj name="Equazione" r:id="rId7" imgW="152280" imgH="17748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7000" y="4500563"/>
                        <a:ext cx="293688"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Segnaposto piè di pagina 4">
            <a:extLst>
              <a:ext uri="{FF2B5EF4-FFF2-40B4-BE49-F238E27FC236}">
                <a16:creationId xmlns:a16="http://schemas.microsoft.com/office/drawing/2014/main" id="{A91CAB6E-BBDD-4ADE-A9F2-D870B8F698FC}"/>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7" name="Rectangle 2">
            <a:extLst>
              <a:ext uri="{FF2B5EF4-FFF2-40B4-BE49-F238E27FC236}">
                <a16:creationId xmlns:a16="http://schemas.microsoft.com/office/drawing/2014/main" id="{F0D48279-01F8-44E0-BD1B-B6E486A253A9}"/>
              </a:ext>
            </a:extLst>
          </p:cNvPr>
          <p:cNvSpPr>
            <a:spLocks noGrp="1" noChangeArrowheads="1"/>
          </p:cNvSpPr>
          <p:nvPr>
            <p:ph type="ctrTitle"/>
          </p:nvPr>
        </p:nvSpPr>
        <p:spPr>
          <a:xfrm>
            <a:off x="0" y="0"/>
            <a:ext cx="7929563" cy="457200"/>
          </a:xfrm>
        </p:spPr>
        <p:txBody>
          <a:bodyPr/>
          <a:lstStyle/>
          <a:p>
            <a:pPr algn="l" eaLnBrk="1" hangingPunct="1"/>
            <a:r>
              <a:rPr lang="it-IT" altLang="it-IT" sz="2400" b="1" dirty="0"/>
              <a:t>TEMPO Massimo di volo in VOLO LIBRATO</a:t>
            </a:r>
          </a:p>
        </p:txBody>
      </p:sp>
      <p:sp>
        <p:nvSpPr>
          <p:cNvPr id="72718" name="Rectangle 3">
            <a:extLst>
              <a:ext uri="{FF2B5EF4-FFF2-40B4-BE49-F238E27FC236}">
                <a16:creationId xmlns:a16="http://schemas.microsoft.com/office/drawing/2014/main" id="{65F411D9-FBAD-4A97-8502-17E56A9808F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9" name="Rectangle 4">
            <a:extLst>
              <a:ext uri="{FF2B5EF4-FFF2-40B4-BE49-F238E27FC236}">
                <a16:creationId xmlns:a16="http://schemas.microsoft.com/office/drawing/2014/main" id="{1E8CF9DD-8EE1-40A1-B338-DA40BECA2AC4}"/>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0" name="Rectangle 5">
            <a:extLst>
              <a:ext uri="{FF2B5EF4-FFF2-40B4-BE49-F238E27FC236}">
                <a16:creationId xmlns:a16="http://schemas.microsoft.com/office/drawing/2014/main" id="{0755D5B3-43F3-4A47-B3E0-1E01DFB08238}"/>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1" name="Rectangle 6">
            <a:extLst>
              <a:ext uri="{FF2B5EF4-FFF2-40B4-BE49-F238E27FC236}">
                <a16:creationId xmlns:a16="http://schemas.microsoft.com/office/drawing/2014/main" id="{76F0026B-0745-4690-B115-77005A3A8A7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2" name="Rectangle 7">
            <a:extLst>
              <a:ext uri="{FF2B5EF4-FFF2-40B4-BE49-F238E27FC236}">
                <a16:creationId xmlns:a16="http://schemas.microsoft.com/office/drawing/2014/main" id="{8CE4662B-A6EB-45F5-AFD8-7C862F58401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3" name="Rectangle 8">
            <a:extLst>
              <a:ext uri="{FF2B5EF4-FFF2-40B4-BE49-F238E27FC236}">
                <a16:creationId xmlns:a16="http://schemas.microsoft.com/office/drawing/2014/main" id="{51372787-966C-49C1-9F35-97AC803315E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4" name="Rectangle 9">
            <a:extLst>
              <a:ext uri="{FF2B5EF4-FFF2-40B4-BE49-F238E27FC236}">
                <a16:creationId xmlns:a16="http://schemas.microsoft.com/office/drawing/2014/main" id="{9EF56960-6EC9-4139-BDFC-2D831B9ED92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5" name="Rectangle 10">
            <a:extLst>
              <a:ext uri="{FF2B5EF4-FFF2-40B4-BE49-F238E27FC236}">
                <a16:creationId xmlns:a16="http://schemas.microsoft.com/office/drawing/2014/main" id="{A78049B9-2CD7-4D67-9424-B66CC010BAA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6" name="Rectangle 11">
            <a:extLst>
              <a:ext uri="{FF2B5EF4-FFF2-40B4-BE49-F238E27FC236}">
                <a16:creationId xmlns:a16="http://schemas.microsoft.com/office/drawing/2014/main" id="{53CE3CF7-EB15-49C6-B816-6E64752B1DE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7" name="Rectangle 12">
            <a:extLst>
              <a:ext uri="{FF2B5EF4-FFF2-40B4-BE49-F238E27FC236}">
                <a16:creationId xmlns:a16="http://schemas.microsoft.com/office/drawing/2014/main" id="{23B83155-4B27-4719-B844-B9E234437896}"/>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8" name="Rectangle 13">
            <a:extLst>
              <a:ext uri="{FF2B5EF4-FFF2-40B4-BE49-F238E27FC236}">
                <a16:creationId xmlns:a16="http://schemas.microsoft.com/office/drawing/2014/main" id="{03B65621-4ABA-48AB-A30A-724B46B3C5F2}"/>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9" name="Rectangle 14">
            <a:extLst>
              <a:ext uri="{FF2B5EF4-FFF2-40B4-BE49-F238E27FC236}">
                <a16:creationId xmlns:a16="http://schemas.microsoft.com/office/drawing/2014/main" id="{63235D8A-FC21-4321-A9F3-FC4C14BCB7BD}"/>
              </a:ext>
            </a:extLst>
          </p:cNvPr>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0" name="Rectangle 15">
            <a:extLst>
              <a:ext uri="{FF2B5EF4-FFF2-40B4-BE49-F238E27FC236}">
                <a16:creationId xmlns:a16="http://schemas.microsoft.com/office/drawing/2014/main" id="{1B20F6F6-3153-4A2E-9373-CAD7AD509B98}"/>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1" name="Rectangle 16">
            <a:extLst>
              <a:ext uri="{FF2B5EF4-FFF2-40B4-BE49-F238E27FC236}">
                <a16:creationId xmlns:a16="http://schemas.microsoft.com/office/drawing/2014/main" id="{7938180A-E321-48A8-946D-96074659A8A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2" name="Rectangle 17">
            <a:extLst>
              <a:ext uri="{FF2B5EF4-FFF2-40B4-BE49-F238E27FC236}">
                <a16:creationId xmlns:a16="http://schemas.microsoft.com/office/drawing/2014/main" id="{C90F4B94-A360-4145-880C-3CB01B217A4E}"/>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3" name="Rectangle 18">
            <a:extLst>
              <a:ext uri="{FF2B5EF4-FFF2-40B4-BE49-F238E27FC236}">
                <a16:creationId xmlns:a16="http://schemas.microsoft.com/office/drawing/2014/main" id="{8FB4A68F-83BA-4EBD-937A-06B92F4056C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4" name="Rectangle 19">
            <a:extLst>
              <a:ext uri="{FF2B5EF4-FFF2-40B4-BE49-F238E27FC236}">
                <a16:creationId xmlns:a16="http://schemas.microsoft.com/office/drawing/2014/main" id="{86AC9EA3-A999-4D2F-9CA4-53225719491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5" name="Rectangle 20">
            <a:extLst>
              <a:ext uri="{FF2B5EF4-FFF2-40B4-BE49-F238E27FC236}">
                <a16:creationId xmlns:a16="http://schemas.microsoft.com/office/drawing/2014/main" id="{2F96D10C-CDCA-440A-934A-7B2AC771FB0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6" name="Rectangle 21">
            <a:extLst>
              <a:ext uri="{FF2B5EF4-FFF2-40B4-BE49-F238E27FC236}">
                <a16:creationId xmlns:a16="http://schemas.microsoft.com/office/drawing/2014/main" id="{7BEA8947-71E9-44B4-858B-4CB2ED9E248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7" name="Rectangle 22">
            <a:extLst>
              <a:ext uri="{FF2B5EF4-FFF2-40B4-BE49-F238E27FC236}">
                <a16:creationId xmlns:a16="http://schemas.microsoft.com/office/drawing/2014/main" id="{FAA17CE3-2069-418C-85EA-71091905313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8" name="Rectangle 23">
            <a:extLst>
              <a:ext uri="{FF2B5EF4-FFF2-40B4-BE49-F238E27FC236}">
                <a16:creationId xmlns:a16="http://schemas.microsoft.com/office/drawing/2014/main" id="{8105C985-EC45-4C09-B165-B3DE978E917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9" name="Rectangle 24">
            <a:extLst>
              <a:ext uri="{FF2B5EF4-FFF2-40B4-BE49-F238E27FC236}">
                <a16:creationId xmlns:a16="http://schemas.microsoft.com/office/drawing/2014/main" id="{E7F824F2-EF71-4141-A3AF-BB5E862849F6}"/>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40" name="Rectangle 25">
            <a:extLst>
              <a:ext uri="{FF2B5EF4-FFF2-40B4-BE49-F238E27FC236}">
                <a16:creationId xmlns:a16="http://schemas.microsoft.com/office/drawing/2014/main" id="{9962E46E-6A58-4A45-A7D0-E53716178C21}"/>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41" name="Rectangle 26">
            <a:extLst>
              <a:ext uri="{FF2B5EF4-FFF2-40B4-BE49-F238E27FC236}">
                <a16:creationId xmlns:a16="http://schemas.microsoft.com/office/drawing/2014/main" id="{9085CC08-4B2E-49A1-964B-D5B7A72EECB2}"/>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42" name="Rectangle 27">
            <a:extLst>
              <a:ext uri="{FF2B5EF4-FFF2-40B4-BE49-F238E27FC236}">
                <a16:creationId xmlns:a16="http://schemas.microsoft.com/office/drawing/2014/main" id="{AB009B67-55D6-46D7-82DE-F22E0295B63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43" name="Rectangle 28">
            <a:extLst>
              <a:ext uri="{FF2B5EF4-FFF2-40B4-BE49-F238E27FC236}">
                <a16:creationId xmlns:a16="http://schemas.microsoft.com/office/drawing/2014/main" id="{746240BF-9F33-4AC1-9881-A4192E44777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44" name="Rectangle 29">
            <a:extLst>
              <a:ext uri="{FF2B5EF4-FFF2-40B4-BE49-F238E27FC236}">
                <a16:creationId xmlns:a16="http://schemas.microsoft.com/office/drawing/2014/main" id="{2E3F8525-B531-4598-9F50-A7EF21BEC09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45" name="Rectangle 30">
            <a:extLst>
              <a:ext uri="{FF2B5EF4-FFF2-40B4-BE49-F238E27FC236}">
                <a16:creationId xmlns:a16="http://schemas.microsoft.com/office/drawing/2014/main" id="{3A5EEEBD-7608-4349-8387-47B5178E6E0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46" name="Rectangle 31">
            <a:extLst>
              <a:ext uri="{FF2B5EF4-FFF2-40B4-BE49-F238E27FC236}">
                <a16:creationId xmlns:a16="http://schemas.microsoft.com/office/drawing/2014/main" id="{61F28663-CF98-46C8-B5DD-4E8E43CA33E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2706" name="Object 32">
            <a:extLst>
              <a:ext uri="{FF2B5EF4-FFF2-40B4-BE49-F238E27FC236}">
                <a16:creationId xmlns:a16="http://schemas.microsoft.com/office/drawing/2014/main" id="{5C9718AD-BB4B-47F2-9301-5DB7FBF9E800}"/>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2838"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07" name="Object 33">
            <a:extLst>
              <a:ext uri="{FF2B5EF4-FFF2-40B4-BE49-F238E27FC236}">
                <a16:creationId xmlns:a16="http://schemas.microsoft.com/office/drawing/2014/main" id="{B3F6AF0E-53CA-4C36-9E4A-E86EADFBD84A}"/>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2839"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08" name="Object 34">
            <a:extLst>
              <a:ext uri="{FF2B5EF4-FFF2-40B4-BE49-F238E27FC236}">
                <a16:creationId xmlns:a16="http://schemas.microsoft.com/office/drawing/2014/main" id="{B7A03D41-C7BF-414C-B0F7-DCAB29AAF9C6}"/>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2840"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47" name="Rectangle 35">
            <a:extLst>
              <a:ext uri="{FF2B5EF4-FFF2-40B4-BE49-F238E27FC236}">
                <a16:creationId xmlns:a16="http://schemas.microsoft.com/office/drawing/2014/main" id="{5D63B782-2127-47AC-B728-C9CBE40AF98D}"/>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2709" name="Object 36">
            <a:extLst>
              <a:ext uri="{FF2B5EF4-FFF2-40B4-BE49-F238E27FC236}">
                <a16:creationId xmlns:a16="http://schemas.microsoft.com/office/drawing/2014/main" id="{1FD16A8B-92F2-4577-9AF1-1738F6976046}"/>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2841"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10" name="Object 37">
            <a:extLst>
              <a:ext uri="{FF2B5EF4-FFF2-40B4-BE49-F238E27FC236}">
                <a16:creationId xmlns:a16="http://schemas.microsoft.com/office/drawing/2014/main" id="{D1F478C8-CE34-4F7F-B9F6-1D37C3EEDEFE}"/>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2842"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11" name="Object 38">
            <a:extLst>
              <a:ext uri="{FF2B5EF4-FFF2-40B4-BE49-F238E27FC236}">
                <a16:creationId xmlns:a16="http://schemas.microsoft.com/office/drawing/2014/main" id="{7873A32B-D4A6-4D21-B1E8-4F6C59CC2BB8}"/>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2843"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48" name="Rectangle 39">
            <a:extLst>
              <a:ext uri="{FF2B5EF4-FFF2-40B4-BE49-F238E27FC236}">
                <a16:creationId xmlns:a16="http://schemas.microsoft.com/office/drawing/2014/main" id="{B313E6E9-9D0F-4B66-B4F0-CF08A92F34BF}"/>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72749" name="Rectangle 42">
            <a:extLst>
              <a:ext uri="{FF2B5EF4-FFF2-40B4-BE49-F238E27FC236}">
                <a16:creationId xmlns:a16="http://schemas.microsoft.com/office/drawing/2014/main" id="{720E39CE-8E27-4607-8B00-2D9A521C056B}"/>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0" name="Rectangle 43">
            <a:extLst>
              <a:ext uri="{FF2B5EF4-FFF2-40B4-BE49-F238E27FC236}">
                <a16:creationId xmlns:a16="http://schemas.microsoft.com/office/drawing/2014/main" id="{E66E2505-FB7E-45F8-9CDD-6CF156862E48}"/>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1" name="Rectangle 44">
            <a:extLst>
              <a:ext uri="{FF2B5EF4-FFF2-40B4-BE49-F238E27FC236}">
                <a16:creationId xmlns:a16="http://schemas.microsoft.com/office/drawing/2014/main" id="{CBB8C9B2-04D1-4397-BB14-1A2D5CF6F506}"/>
              </a:ext>
            </a:extLst>
          </p:cNvPr>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2" name="Rectangle 46">
            <a:extLst>
              <a:ext uri="{FF2B5EF4-FFF2-40B4-BE49-F238E27FC236}">
                <a16:creationId xmlns:a16="http://schemas.microsoft.com/office/drawing/2014/main" id="{20FD2919-21BE-4B1C-8D88-44CB4968350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3" name="Rectangle 47">
            <a:extLst>
              <a:ext uri="{FF2B5EF4-FFF2-40B4-BE49-F238E27FC236}">
                <a16:creationId xmlns:a16="http://schemas.microsoft.com/office/drawing/2014/main" id="{0F32D367-0AD8-4B7F-A6F5-CA0CAA786157}"/>
              </a:ext>
            </a:extLst>
          </p:cNvPr>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4" name="Rectangle 48">
            <a:extLst>
              <a:ext uri="{FF2B5EF4-FFF2-40B4-BE49-F238E27FC236}">
                <a16:creationId xmlns:a16="http://schemas.microsoft.com/office/drawing/2014/main" id="{3FFF3436-9BA9-4099-BB3B-FA6B5E5E555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5" name="Rectangle 49">
            <a:extLst>
              <a:ext uri="{FF2B5EF4-FFF2-40B4-BE49-F238E27FC236}">
                <a16:creationId xmlns:a16="http://schemas.microsoft.com/office/drawing/2014/main" id="{06677018-58B5-4C7B-8E9B-8AADB4E7EB5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6" name="Rectangle 50">
            <a:extLst>
              <a:ext uri="{FF2B5EF4-FFF2-40B4-BE49-F238E27FC236}">
                <a16:creationId xmlns:a16="http://schemas.microsoft.com/office/drawing/2014/main" id="{272E1D09-B3F9-4697-A274-FA3AC6EAB69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7" name="Rectangle 51">
            <a:extLst>
              <a:ext uri="{FF2B5EF4-FFF2-40B4-BE49-F238E27FC236}">
                <a16:creationId xmlns:a16="http://schemas.microsoft.com/office/drawing/2014/main" id="{CF9E98D8-49B1-47AE-911B-43F6344ADC9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8" name="Rectangle 52">
            <a:extLst>
              <a:ext uri="{FF2B5EF4-FFF2-40B4-BE49-F238E27FC236}">
                <a16:creationId xmlns:a16="http://schemas.microsoft.com/office/drawing/2014/main" id="{2EF03C94-D24D-4146-8110-A0E248037F91}"/>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59" name="Rectangle 53">
            <a:extLst>
              <a:ext uri="{FF2B5EF4-FFF2-40B4-BE49-F238E27FC236}">
                <a16:creationId xmlns:a16="http://schemas.microsoft.com/office/drawing/2014/main" id="{D4172320-EC7F-4162-AFA4-37070DCAAE0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60" name="Rectangle 54">
            <a:extLst>
              <a:ext uri="{FF2B5EF4-FFF2-40B4-BE49-F238E27FC236}">
                <a16:creationId xmlns:a16="http://schemas.microsoft.com/office/drawing/2014/main" id="{DC0AA010-39D2-401B-BFC4-ACDD1287F6A5}"/>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61" name="Rectangle 55">
            <a:extLst>
              <a:ext uri="{FF2B5EF4-FFF2-40B4-BE49-F238E27FC236}">
                <a16:creationId xmlns:a16="http://schemas.microsoft.com/office/drawing/2014/main" id="{BD5FB26F-FA34-4F7F-8150-BFAFF3AF13F6}"/>
              </a:ext>
            </a:extLst>
          </p:cNvPr>
          <p:cNvSpPr>
            <a:spLocks noChangeArrowheads="1"/>
          </p:cNvSpPr>
          <p:nvPr/>
        </p:nvSpPr>
        <p:spPr bwMode="auto">
          <a:xfrm>
            <a:off x="0" y="1357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62" name="Rectangle 57">
            <a:extLst>
              <a:ext uri="{FF2B5EF4-FFF2-40B4-BE49-F238E27FC236}">
                <a16:creationId xmlns:a16="http://schemas.microsoft.com/office/drawing/2014/main" id="{F0AA0234-0949-4DAE-B4BA-15199DE3E2C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63" name="Rectangle 59">
            <a:extLst>
              <a:ext uri="{FF2B5EF4-FFF2-40B4-BE49-F238E27FC236}">
                <a16:creationId xmlns:a16="http://schemas.microsoft.com/office/drawing/2014/main" id="{FACB1708-A3F9-4000-81F5-9D8128585950}"/>
              </a:ext>
            </a:extLst>
          </p:cNvPr>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64" name="Rectangle 61">
            <a:extLst>
              <a:ext uri="{FF2B5EF4-FFF2-40B4-BE49-F238E27FC236}">
                <a16:creationId xmlns:a16="http://schemas.microsoft.com/office/drawing/2014/main" id="{4F397115-2E82-4CE6-BD9F-F04EA0A4701F}"/>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2712" name="Object 62">
            <a:extLst>
              <a:ext uri="{FF2B5EF4-FFF2-40B4-BE49-F238E27FC236}">
                <a16:creationId xmlns:a16="http://schemas.microsoft.com/office/drawing/2014/main" id="{5CC4CE2A-1D33-4F8F-8BF1-51759CC88544}"/>
              </a:ext>
            </a:extLst>
          </p:cNvPr>
          <p:cNvGraphicFramePr>
            <a:graphicFrameLocks noChangeAspect="1"/>
          </p:cNvGraphicFramePr>
          <p:nvPr/>
        </p:nvGraphicFramePr>
        <p:xfrm>
          <a:off x="142875" y="2514600"/>
          <a:ext cx="3006725" cy="1068388"/>
        </p:xfrm>
        <a:graphic>
          <a:graphicData uri="http://schemas.openxmlformats.org/presentationml/2006/ole">
            <mc:AlternateContent xmlns:mc="http://schemas.openxmlformats.org/markup-compatibility/2006">
              <mc:Choice xmlns:v="urn:schemas-microsoft-com:vml" Requires="v">
                <p:oleObj spid="_x0000_s72844" name="Equazione" r:id="rId12" imgW="1358640" imgH="482400" progId="Equation.3">
                  <p:embed/>
                </p:oleObj>
              </mc:Choice>
              <mc:Fallback>
                <p:oleObj name="Equazione" r:id="rId12" imgW="1358640" imgH="482400" progId="Equation.3">
                  <p:embed/>
                  <p:pic>
                    <p:nvPicPr>
                      <p:cNvPr id="0" name="Object 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875" y="2514600"/>
                        <a:ext cx="3006725"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65" name="Rectangle 64">
            <a:extLst>
              <a:ext uri="{FF2B5EF4-FFF2-40B4-BE49-F238E27FC236}">
                <a16:creationId xmlns:a16="http://schemas.microsoft.com/office/drawing/2014/main" id="{44531077-E1EF-40B3-BFF1-C6AA865B503C}"/>
              </a:ext>
            </a:extLst>
          </p:cNvPr>
          <p:cNvSpPr>
            <a:spLocks noChangeArrowheads="1"/>
          </p:cNvSpPr>
          <p:nvPr/>
        </p:nvSpPr>
        <p:spPr bwMode="auto">
          <a:xfrm>
            <a:off x="0" y="1709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66" name="Rectangle 68">
            <a:extLst>
              <a:ext uri="{FF2B5EF4-FFF2-40B4-BE49-F238E27FC236}">
                <a16:creationId xmlns:a16="http://schemas.microsoft.com/office/drawing/2014/main" id="{D67342CE-CE6C-48FD-BC0A-265AFA0EEF2F}"/>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2713" name="Object 67">
            <a:extLst>
              <a:ext uri="{FF2B5EF4-FFF2-40B4-BE49-F238E27FC236}">
                <a16:creationId xmlns:a16="http://schemas.microsoft.com/office/drawing/2014/main" id="{76421AE0-5449-41A3-89CC-C18D53D0E063}"/>
              </a:ext>
            </a:extLst>
          </p:cNvPr>
          <p:cNvGraphicFramePr>
            <a:graphicFrameLocks noChangeAspect="1"/>
          </p:cNvGraphicFramePr>
          <p:nvPr/>
        </p:nvGraphicFramePr>
        <p:xfrm>
          <a:off x="285750" y="4286250"/>
          <a:ext cx="2392363" cy="446088"/>
        </p:xfrm>
        <a:graphic>
          <a:graphicData uri="http://schemas.openxmlformats.org/presentationml/2006/ole">
            <mc:AlternateContent xmlns:mc="http://schemas.openxmlformats.org/markup-compatibility/2006">
              <mc:Choice xmlns:v="urn:schemas-microsoft-com:vml" Requires="v">
                <p:oleObj spid="_x0000_s72845" name="Equazione" r:id="rId14" imgW="1180800" imgH="215640" progId="Equation.3">
                  <p:embed/>
                </p:oleObj>
              </mc:Choice>
              <mc:Fallback>
                <p:oleObj name="Equazione" r:id="rId14" imgW="1180800" imgH="215640" progId="Equation.3">
                  <p:embed/>
                  <p:pic>
                    <p:nvPicPr>
                      <p:cNvPr id="0" name="Object 6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750" y="4286250"/>
                        <a:ext cx="2392363"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67" name="Text Box 70">
            <a:extLst>
              <a:ext uri="{FF2B5EF4-FFF2-40B4-BE49-F238E27FC236}">
                <a16:creationId xmlns:a16="http://schemas.microsoft.com/office/drawing/2014/main" id="{EB37CCE5-B18C-4D14-867F-795775C69853}"/>
              </a:ext>
            </a:extLst>
          </p:cNvPr>
          <p:cNvSpPr txBox="1">
            <a:spLocks noChangeArrowheads="1"/>
          </p:cNvSpPr>
          <p:nvPr/>
        </p:nvSpPr>
        <p:spPr bwMode="auto">
          <a:xfrm>
            <a:off x="0" y="3571875"/>
            <a:ext cx="5821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Un possibile approccio è quello di assumere</a:t>
            </a:r>
          </a:p>
          <a:p>
            <a:pPr eaLnBrk="1" hangingPunct="1"/>
            <a:r>
              <a:rPr lang="it-IT" altLang="it-IT" sz="2000"/>
              <a:t>Una legge lineare di RDmin(z)=RD_</a:t>
            </a:r>
            <a:r>
              <a:rPr lang="it-IT" altLang="it-IT" sz="1400"/>
              <a:t>P</a:t>
            </a:r>
            <a:r>
              <a:rPr lang="it-IT" altLang="it-IT" sz="2000"/>
              <a:t>(z) con la quota: </a:t>
            </a:r>
          </a:p>
        </p:txBody>
      </p:sp>
      <p:sp>
        <p:nvSpPr>
          <p:cNvPr id="72768" name="Rectangle 72">
            <a:extLst>
              <a:ext uri="{FF2B5EF4-FFF2-40B4-BE49-F238E27FC236}">
                <a16:creationId xmlns:a16="http://schemas.microsoft.com/office/drawing/2014/main" id="{F13804BD-B143-4CC9-B9AB-CA4CBBBF0B7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2714" name="Object 71">
            <a:extLst>
              <a:ext uri="{FF2B5EF4-FFF2-40B4-BE49-F238E27FC236}">
                <a16:creationId xmlns:a16="http://schemas.microsoft.com/office/drawing/2014/main" id="{01EA02E8-994E-4B6D-B1B6-03C7A4E23998}"/>
              </a:ext>
            </a:extLst>
          </p:cNvPr>
          <p:cNvGraphicFramePr>
            <a:graphicFrameLocks noChangeAspect="1"/>
          </p:cNvGraphicFramePr>
          <p:nvPr/>
        </p:nvGraphicFramePr>
        <p:xfrm>
          <a:off x="319088" y="4714875"/>
          <a:ext cx="3233737" cy="958850"/>
        </p:xfrm>
        <a:graphic>
          <a:graphicData uri="http://schemas.openxmlformats.org/presentationml/2006/ole">
            <mc:AlternateContent xmlns:mc="http://schemas.openxmlformats.org/markup-compatibility/2006">
              <mc:Choice xmlns:v="urn:schemas-microsoft-com:vml" Requires="v">
                <p:oleObj spid="_x0000_s72846" name="Equazione" r:id="rId16" imgW="1638000" imgH="482400" progId="Equation.3">
                  <p:embed/>
                </p:oleObj>
              </mc:Choice>
              <mc:Fallback>
                <p:oleObj name="Equazione" r:id="rId16" imgW="1638000" imgH="482400" progId="Equation.3">
                  <p:embed/>
                  <p:pic>
                    <p:nvPicPr>
                      <p:cNvPr id="0" name="Object 7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9088" y="4714875"/>
                        <a:ext cx="3233737"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69" name="Rectangle 74">
            <a:extLst>
              <a:ext uri="{FF2B5EF4-FFF2-40B4-BE49-F238E27FC236}">
                <a16:creationId xmlns:a16="http://schemas.microsoft.com/office/drawing/2014/main" id="{7A1A189F-55EE-4EDF-91FB-C11EC3A539C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2715" name="Object 73">
            <a:extLst>
              <a:ext uri="{FF2B5EF4-FFF2-40B4-BE49-F238E27FC236}">
                <a16:creationId xmlns:a16="http://schemas.microsoft.com/office/drawing/2014/main" id="{B8164DD7-33C9-49CC-B67E-0AC82A5A66F6}"/>
              </a:ext>
            </a:extLst>
          </p:cNvPr>
          <p:cNvGraphicFramePr>
            <a:graphicFrameLocks noChangeAspect="1"/>
          </p:cNvGraphicFramePr>
          <p:nvPr/>
        </p:nvGraphicFramePr>
        <p:xfrm>
          <a:off x="403225" y="5715000"/>
          <a:ext cx="3382963" cy="782638"/>
        </p:xfrm>
        <a:graphic>
          <a:graphicData uri="http://schemas.openxmlformats.org/presentationml/2006/ole">
            <mc:AlternateContent xmlns:mc="http://schemas.openxmlformats.org/markup-compatibility/2006">
              <mc:Choice xmlns:v="urn:schemas-microsoft-com:vml" Requires="v">
                <p:oleObj spid="_x0000_s72847" name="Equazione" r:id="rId18" imgW="1688760" imgH="393480" progId="Equation.3">
                  <p:embed/>
                </p:oleObj>
              </mc:Choice>
              <mc:Fallback>
                <p:oleObj name="Equazione" r:id="rId18" imgW="1688760" imgH="393480" progId="Equation.3">
                  <p:embed/>
                  <p:pic>
                    <p:nvPicPr>
                      <p:cNvPr id="0" name="Object 7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3225" y="5715000"/>
                        <a:ext cx="3382963" cy="782638"/>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70" name="Segnaposto numero diapositiva 67">
            <a:extLst>
              <a:ext uri="{FF2B5EF4-FFF2-40B4-BE49-F238E27FC236}">
                <a16:creationId xmlns:a16="http://schemas.microsoft.com/office/drawing/2014/main" id="{5D29E2A9-A0D5-42E0-9610-FA45913001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C091988-57C9-4CFE-B05A-5287576CDC2C}" type="slidenum">
              <a:rPr lang="it-IT" altLang="it-IT" sz="1400"/>
              <a:pPr eaLnBrk="1" hangingPunct="1"/>
              <a:t>80</a:t>
            </a:fld>
            <a:endParaRPr lang="it-IT" altLang="it-IT" sz="1400"/>
          </a:p>
        </p:txBody>
      </p:sp>
      <p:sp>
        <p:nvSpPr>
          <p:cNvPr id="72772" name="Rettangolo 69">
            <a:extLst>
              <a:ext uri="{FF2B5EF4-FFF2-40B4-BE49-F238E27FC236}">
                <a16:creationId xmlns:a16="http://schemas.microsoft.com/office/drawing/2014/main" id="{BF97113C-C10D-46A9-917A-89FB165A98E6}"/>
              </a:ext>
            </a:extLst>
          </p:cNvPr>
          <p:cNvSpPr>
            <a:spLocks noChangeArrowheads="1"/>
          </p:cNvSpPr>
          <p:nvPr/>
        </p:nvSpPr>
        <p:spPr bwMode="auto">
          <a:xfrm>
            <a:off x="3714750" y="5072063"/>
            <a:ext cx="4852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Tempo massimo di volo a partire da quota z</a:t>
            </a:r>
          </a:p>
        </p:txBody>
      </p:sp>
      <p:sp>
        <p:nvSpPr>
          <p:cNvPr id="72773" name="Rettangolo 74">
            <a:extLst>
              <a:ext uri="{FF2B5EF4-FFF2-40B4-BE49-F238E27FC236}">
                <a16:creationId xmlns:a16="http://schemas.microsoft.com/office/drawing/2014/main" id="{5D029C3C-9D40-4125-8C7A-AA065C7B7737}"/>
              </a:ext>
            </a:extLst>
          </p:cNvPr>
          <p:cNvSpPr>
            <a:spLocks noChangeArrowheads="1"/>
          </p:cNvSpPr>
          <p:nvPr/>
        </p:nvSpPr>
        <p:spPr bwMode="auto">
          <a:xfrm>
            <a:off x="0" y="1643063"/>
            <a:ext cx="4143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Se si vuole il tempo massimo bisogna usare il Minimo RD (rateo di discesa) ad ogni quota (che è quello del punto P)</a:t>
            </a:r>
          </a:p>
        </p:txBody>
      </p:sp>
      <p:sp>
        <p:nvSpPr>
          <p:cNvPr id="72774" name="Rettangolo 75">
            <a:extLst>
              <a:ext uri="{FF2B5EF4-FFF2-40B4-BE49-F238E27FC236}">
                <a16:creationId xmlns:a16="http://schemas.microsoft.com/office/drawing/2014/main" id="{463EB082-CD67-49A3-9104-D937547E9932}"/>
              </a:ext>
            </a:extLst>
          </p:cNvPr>
          <p:cNvSpPr>
            <a:spLocks noChangeArrowheads="1"/>
          </p:cNvSpPr>
          <p:nvPr/>
        </p:nvSpPr>
        <p:spPr bwMode="auto">
          <a:xfrm>
            <a:off x="8158163" y="2000250"/>
            <a:ext cx="793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Quota z </a:t>
            </a:r>
          </a:p>
        </p:txBody>
      </p:sp>
      <p:sp>
        <p:nvSpPr>
          <p:cNvPr id="72775" name="Rettangolo 76">
            <a:extLst>
              <a:ext uri="{FF2B5EF4-FFF2-40B4-BE49-F238E27FC236}">
                <a16:creationId xmlns:a16="http://schemas.microsoft.com/office/drawing/2014/main" id="{FB50472F-D0EE-40C1-A59D-C01E8FA0FC82}"/>
              </a:ext>
            </a:extLst>
          </p:cNvPr>
          <p:cNvSpPr>
            <a:spLocks noChangeArrowheads="1"/>
          </p:cNvSpPr>
          <p:nvPr/>
        </p:nvSpPr>
        <p:spPr bwMode="auto">
          <a:xfrm>
            <a:off x="5572125" y="500063"/>
            <a:ext cx="1052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1/RDmin(z)</a:t>
            </a:r>
          </a:p>
        </p:txBody>
      </p:sp>
      <p:sp>
        <p:nvSpPr>
          <p:cNvPr id="72776" name="Rettangolo 77">
            <a:extLst>
              <a:ext uri="{FF2B5EF4-FFF2-40B4-BE49-F238E27FC236}">
                <a16:creationId xmlns:a16="http://schemas.microsoft.com/office/drawing/2014/main" id="{B5841404-515C-4412-B363-AAA0F33C5797}"/>
              </a:ext>
            </a:extLst>
          </p:cNvPr>
          <p:cNvSpPr>
            <a:spLocks noChangeArrowheads="1"/>
          </p:cNvSpPr>
          <p:nvPr/>
        </p:nvSpPr>
        <p:spPr bwMode="auto">
          <a:xfrm>
            <a:off x="6715125" y="3500438"/>
            <a:ext cx="912813"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RDmin(z)</a:t>
            </a:r>
          </a:p>
        </p:txBody>
      </p:sp>
      <p:cxnSp>
        <p:nvCxnSpPr>
          <p:cNvPr id="80" name="Connettore 1 79">
            <a:extLst>
              <a:ext uri="{FF2B5EF4-FFF2-40B4-BE49-F238E27FC236}">
                <a16:creationId xmlns:a16="http://schemas.microsoft.com/office/drawing/2014/main" id="{E6AD1631-30A6-443D-B484-916F03A4ACE5}"/>
              </a:ext>
            </a:extLst>
          </p:cNvPr>
          <p:cNvCxnSpPr/>
          <p:nvPr/>
        </p:nvCxnSpPr>
        <p:spPr>
          <a:xfrm rot="5400000">
            <a:off x="4643438" y="2571750"/>
            <a:ext cx="1500187" cy="214313"/>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72778" name="Rettangolo 80">
            <a:extLst>
              <a:ext uri="{FF2B5EF4-FFF2-40B4-BE49-F238E27FC236}">
                <a16:creationId xmlns:a16="http://schemas.microsoft.com/office/drawing/2014/main" id="{69FBAECA-24A0-4BDA-B4A3-626D04A1D65F}"/>
              </a:ext>
            </a:extLst>
          </p:cNvPr>
          <p:cNvSpPr>
            <a:spLocks noChangeArrowheads="1"/>
          </p:cNvSpPr>
          <p:nvPr/>
        </p:nvSpPr>
        <p:spPr bwMode="auto">
          <a:xfrm>
            <a:off x="5857875" y="2143125"/>
            <a:ext cx="1649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u="sng"/>
              <a:t>Legge lineare </a:t>
            </a:r>
          </a:p>
        </p:txBody>
      </p:sp>
      <p:cxnSp>
        <p:nvCxnSpPr>
          <p:cNvPr id="83" name="Connettore 2 82">
            <a:extLst>
              <a:ext uri="{FF2B5EF4-FFF2-40B4-BE49-F238E27FC236}">
                <a16:creationId xmlns:a16="http://schemas.microsoft.com/office/drawing/2014/main" id="{BDD299DE-4667-40F4-A417-B6CE51D480A8}"/>
              </a:ext>
            </a:extLst>
          </p:cNvPr>
          <p:cNvCxnSpPr/>
          <p:nvPr/>
        </p:nvCxnSpPr>
        <p:spPr>
          <a:xfrm rot="10800000" flipV="1">
            <a:off x="5429250" y="2500313"/>
            <a:ext cx="785813" cy="142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Connettore 1 83">
            <a:extLst>
              <a:ext uri="{FF2B5EF4-FFF2-40B4-BE49-F238E27FC236}">
                <a16:creationId xmlns:a16="http://schemas.microsoft.com/office/drawing/2014/main" id="{E981A188-4C54-4B05-8BDF-085601A5A6D7}"/>
              </a:ext>
            </a:extLst>
          </p:cNvPr>
          <p:cNvCxnSpPr/>
          <p:nvPr/>
        </p:nvCxnSpPr>
        <p:spPr>
          <a:xfrm rot="10800000">
            <a:off x="4714875" y="3429000"/>
            <a:ext cx="2928938" cy="1588"/>
          </a:xfrm>
          <a:prstGeom prst="line">
            <a:avLst/>
          </a:prstGeom>
        </p:spPr>
        <p:style>
          <a:lnRef idx="1">
            <a:schemeClr val="accent1"/>
          </a:lnRef>
          <a:fillRef idx="0">
            <a:schemeClr val="accent1"/>
          </a:fillRef>
          <a:effectRef idx="0">
            <a:schemeClr val="accent1"/>
          </a:effectRef>
          <a:fontRef idx="minor">
            <a:schemeClr val="tx1"/>
          </a:fontRef>
        </p:style>
      </p:cxnSp>
      <p:sp>
        <p:nvSpPr>
          <p:cNvPr id="72781" name="Rettangolo 75">
            <a:extLst>
              <a:ext uri="{FF2B5EF4-FFF2-40B4-BE49-F238E27FC236}">
                <a16:creationId xmlns:a16="http://schemas.microsoft.com/office/drawing/2014/main" id="{F1CB8B98-399F-441B-B968-42954AC08D84}"/>
              </a:ext>
            </a:extLst>
          </p:cNvPr>
          <p:cNvSpPr>
            <a:spLocks noChangeArrowheads="1"/>
          </p:cNvSpPr>
          <p:nvPr/>
        </p:nvSpPr>
        <p:spPr bwMode="auto">
          <a:xfrm>
            <a:off x="4286250" y="1785938"/>
            <a:ext cx="793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Quota z </a:t>
            </a:r>
          </a:p>
        </p:txBody>
      </p:sp>
      <p:cxnSp>
        <p:nvCxnSpPr>
          <p:cNvPr id="90" name="Connettore 2 89">
            <a:extLst>
              <a:ext uri="{FF2B5EF4-FFF2-40B4-BE49-F238E27FC236}">
                <a16:creationId xmlns:a16="http://schemas.microsoft.com/office/drawing/2014/main" id="{1087F485-02DC-4C69-8B76-A9076B2BBB5E}"/>
              </a:ext>
            </a:extLst>
          </p:cNvPr>
          <p:cNvCxnSpPr/>
          <p:nvPr/>
        </p:nvCxnSpPr>
        <p:spPr>
          <a:xfrm rot="5400000" flipH="1" flipV="1">
            <a:off x="5787232" y="1285081"/>
            <a:ext cx="17145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Connettore 2 90">
            <a:extLst>
              <a:ext uri="{FF2B5EF4-FFF2-40B4-BE49-F238E27FC236}">
                <a16:creationId xmlns:a16="http://schemas.microsoft.com/office/drawing/2014/main" id="{191990C2-3F41-497C-AE0F-5AFC6C510090}"/>
              </a:ext>
            </a:extLst>
          </p:cNvPr>
          <p:cNvCxnSpPr/>
          <p:nvPr/>
        </p:nvCxnSpPr>
        <p:spPr>
          <a:xfrm>
            <a:off x="6215063" y="2000250"/>
            <a:ext cx="278606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0424394A-0562-418E-989D-379614076F17}"/>
              </a:ext>
            </a:extLst>
          </p:cNvPr>
          <p:cNvCxnSpPr/>
          <p:nvPr/>
        </p:nvCxnSpPr>
        <p:spPr>
          <a:xfrm rot="5400000" flipH="1" flipV="1">
            <a:off x="4144169" y="2642394"/>
            <a:ext cx="17145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785" name="Rettangolo 80">
            <a:extLst>
              <a:ext uri="{FF2B5EF4-FFF2-40B4-BE49-F238E27FC236}">
                <a16:creationId xmlns:a16="http://schemas.microsoft.com/office/drawing/2014/main" id="{A7C6B9D6-938C-4385-B645-40B6A00CB063}"/>
              </a:ext>
            </a:extLst>
          </p:cNvPr>
          <p:cNvSpPr>
            <a:spLocks noChangeArrowheads="1"/>
          </p:cNvSpPr>
          <p:nvPr/>
        </p:nvSpPr>
        <p:spPr bwMode="auto">
          <a:xfrm>
            <a:off x="6000750" y="2500313"/>
            <a:ext cx="32337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Si noti che il minimo RD è piu’ alto </a:t>
            </a:r>
          </a:p>
          <a:p>
            <a:pPr eaLnBrk="1" hangingPunct="1"/>
            <a:r>
              <a:rPr lang="it-IT" altLang="it-IT" sz="1400"/>
              <a:t>in quota e si riduce all’avvicinarsi al suolo</a:t>
            </a:r>
          </a:p>
          <a:p>
            <a:pPr eaLnBrk="1" hangingPunct="1"/>
            <a:r>
              <a:rPr lang="it-IT" altLang="it-IT" sz="1400"/>
              <a:t>Per avere il minimo assoluto a S/L </a:t>
            </a:r>
          </a:p>
        </p:txBody>
      </p:sp>
      <p:cxnSp>
        <p:nvCxnSpPr>
          <p:cNvPr id="98" name="Connettore 2 97">
            <a:extLst>
              <a:ext uri="{FF2B5EF4-FFF2-40B4-BE49-F238E27FC236}">
                <a16:creationId xmlns:a16="http://schemas.microsoft.com/office/drawing/2014/main" id="{4298016A-EB46-472A-8F8D-2E7E75788A53}"/>
              </a:ext>
            </a:extLst>
          </p:cNvPr>
          <p:cNvCxnSpPr/>
          <p:nvPr/>
        </p:nvCxnSpPr>
        <p:spPr>
          <a:xfrm>
            <a:off x="2357438" y="1000125"/>
            <a:ext cx="1785937" cy="50006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2787" name="Rettangolo 98">
            <a:extLst>
              <a:ext uri="{FF2B5EF4-FFF2-40B4-BE49-F238E27FC236}">
                <a16:creationId xmlns:a16="http://schemas.microsoft.com/office/drawing/2014/main" id="{DFD57C8D-B6C3-4DBA-93E5-7B48301A7CCD}"/>
              </a:ext>
            </a:extLst>
          </p:cNvPr>
          <p:cNvSpPr>
            <a:spLocks noChangeArrowheads="1"/>
          </p:cNvSpPr>
          <p:nvPr/>
        </p:nvSpPr>
        <p:spPr bwMode="auto">
          <a:xfrm>
            <a:off x="3357563" y="928688"/>
            <a:ext cx="407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V</a:t>
            </a:r>
          </a:p>
        </p:txBody>
      </p:sp>
      <p:cxnSp>
        <p:nvCxnSpPr>
          <p:cNvPr id="100" name="Connettore 2 99">
            <a:extLst>
              <a:ext uri="{FF2B5EF4-FFF2-40B4-BE49-F238E27FC236}">
                <a16:creationId xmlns:a16="http://schemas.microsoft.com/office/drawing/2014/main" id="{2BA681FD-2556-4E5D-8A10-CED3F56BF6B4}"/>
              </a:ext>
            </a:extLst>
          </p:cNvPr>
          <p:cNvCxnSpPr/>
          <p:nvPr/>
        </p:nvCxnSpPr>
        <p:spPr>
          <a:xfrm rot="5400000">
            <a:off x="2112169" y="1245394"/>
            <a:ext cx="500063" cy="95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2789" name="Rettangolo 102">
            <a:extLst>
              <a:ext uri="{FF2B5EF4-FFF2-40B4-BE49-F238E27FC236}">
                <a16:creationId xmlns:a16="http://schemas.microsoft.com/office/drawing/2014/main" id="{4A1C8166-35A9-4B51-A683-DA78B295B6C7}"/>
              </a:ext>
            </a:extLst>
          </p:cNvPr>
          <p:cNvSpPr>
            <a:spLocks noChangeArrowheads="1"/>
          </p:cNvSpPr>
          <p:nvPr/>
        </p:nvSpPr>
        <p:spPr bwMode="auto">
          <a:xfrm>
            <a:off x="2357438" y="1214438"/>
            <a:ext cx="61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RD</a:t>
            </a:r>
          </a:p>
        </p:txBody>
      </p:sp>
      <p:graphicFrame>
        <p:nvGraphicFramePr>
          <p:cNvPr id="72716" name="Object 14">
            <a:extLst>
              <a:ext uri="{FF2B5EF4-FFF2-40B4-BE49-F238E27FC236}">
                <a16:creationId xmlns:a16="http://schemas.microsoft.com/office/drawing/2014/main" id="{B3908741-EBCB-425F-8F81-785929072998}"/>
              </a:ext>
            </a:extLst>
          </p:cNvPr>
          <p:cNvGraphicFramePr>
            <a:graphicFrameLocks noChangeAspect="1"/>
          </p:cNvGraphicFramePr>
          <p:nvPr/>
        </p:nvGraphicFramePr>
        <p:xfrm>
          <a:off x="320675" y="900113"/>
          <a:ext cx="1749425" cy="814387"/>
        </p:xfrm>
        <a:graphic>
          <a:graphicData uri="http://schemas.openxmlformats.org/presentationml/2006/ole">
            <mc:AlternateContent xmlns:mc="http://schemas.openxmlformats.org/markup-compatibility/2006">
              <mc:Choice xmlns:v="urn:schemas-microsoft-com:vml" Requires="v">
                <p:oleObj spid="_x0000_s72848" name="Equazione" r:id="rId20" imgW="863280" imgH="393480" progId="Equation.3">
                  <p:embed/>
                </p:oleObj>
              </mc:Choice>
              <mc:Fallback>
                <p:oleObj name="Equazione" r:id="rId20" imgW="863280" imgH="393480" progId="Equation.3">
                  <p:embed/>
                  <p:pic>
                    <p:nvPicPr>
                      <p:cNvPr id="0" name="Object 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0675" y="900113"/>
                        <a:ext cx="1749425"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90" name="Rettangolo 103">
            <a:extLst>
              <a:ext uri="{FF2B5EF4-FFF2-40B4-BE49-F238E27FC236}">
                <a16:creationId xmlns:a16="http://schemas.microsoft.com/office/drawing/2014/main" id="{AE833B86-85E8-4B30-90EC-97641B2D9E8F}"/>
              </a:ext>
            </a:extLst>
          </p:cNvPr>
          <p:cNvSpPr>
            <a:spLocks noChangeArrowheads="1"/>
          </p:cNvSpPr>
          <p:nvPr/>
        </p:nvSpPr>
        <p:spPr bwMode="auto">
          <a:xfrm>
            <a:off x="214313" y="500063"/>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Ricordando la definizione di rateo di discesa (NB è negativo):</a:t>
            </a:r>
          </a:p>
        </p:txBody>
      </p:sp>
      <p:sp>
        <p:nvSpPr>
          <p:cNvPr id="72791" name="Rettangolo 87">
            <a:extLst>
              <a:ext uri="{FF2B5EF4-FFF2-40B4-BE49-F238E27FC236}">
                <a16:creationId xmlns:a16="http://schemas.microsoft.com/office/drawing/2014/main" id="{9192D89A-53F7-41D1-8D6D-2110B0501590}"/>
              </a:ext>
            </a:extLst>
          </p:cNvPr>
          <p:cNvSpPr>
            <a:spLocks noChangeArrowheads="1"/>
          </p:cNvSpPr>
          <p:nvPr/>
        </p:nvSpPr>
        <p:spPr bwMode="auto">
          <a:xfrm>
            <a:off x="3357563" y="2643188"/>
            <a:ext cx="1098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Con RD </a:t>
            </a:r>
          </a:p>
          <a:p>
            <a:pPr eaLnBrk="1" hangingPunct="1"/>
            <a:r>
              <a:rPr lang="it-IT" altLang="it-IT" sz="2000"/>
              <a:t>negativo</a:t>
            </a:r>
          </a:p>
        </p:txBody>
      </p:sp>
      <p:sp>
        <p:nvSpPr>
          <p:cNvPr id="72792" name="Rettangolo 69">
            <a:extLst>
              <a:ext uri="{FF2B5EF4-FFF2-40B4-BE49-F238E27FC236}">
                <a16:creationId xmlns:a16="http://schemas.microsoft.com/office/drawing/2014/main" id="{6874BF66-B498-4A8A-98EC-12E413CF129D}"/>
              </a:ext>
            </a:extLst>
          </p:cNvPr>
          <p:cNvSpPr>
            <a:spLocks noChangeArrowheads="1"/>
          </p:cNvSpPr>
          <p:nvPr/>
        </p:nvSpPr>
        <p:spPr bwMode="auto">
          <a:xfrm>
            <a:off x="3571875" y="4357688"/>
            <a:ext cx="5727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Abbiamo assunto RD positivo ed abbiamo cambiato </a:t>
            </a:r>
          </a:p>
          <a:p>
            <a:pPr eaLnBrk="1" hangingPunct="1"/>
            <a:r>
              <a:rPr lang="it-IT" altLang="it-IT" sz="2000"/>
              <a:t>Gli estremi di integrazione</a:t>
            </a:r>
          </a:p>
        </p:txBody>
      </p:sp>
      <p:sp>
        <p:nvSpPr>
          <p:cNvPr id="72793" name="Rettangolo 91">
            <a:extLst>
              <a:ext uri="{FF2B5EF4-FFF2-40B4-BE49-F238E27FC236}">
                <a16:creationId xmlns:a16="http://schemas.microsoft.com/office/drawing/2014/main" id="{5A4F72B0-6E85-4667-AAA1-D363B4A28F25}"/>
              </a:ext>
            </a:extLst>
          </p:cNvPr>
          <p:cNvSpPr>
            <a:spLocks noChangeArrowheads="1"/>
          </p:cNvSpPr>
          <p:nvPr/>
        </p:nvSpPr>
        <p:spPr bwMode="auto">
          <a:xfrm>
            <a:off x="6610350" y="3786188"/>
            <a:ext cx="1319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In valore assoluto </a:t>
            </a:r>
          </a:p>
        </p:txBody>
      </p:sp>
      <p:sp>
        <p:nvSpPr>
          <p:cNvPr id="92" name="Segnaposto piè di pagina 4">
            <a:extLst>
              <a:ext uri="{FF2B5EF4-FFF2-40B4-BE49-F238E27FC236}">
                <a16:creationId xmlns:a16="http://schemas.microsoft.com/office/drawing/2014/main" id="{B4BFDAE8-3A80-4FFF-AF1B-E732332A51C2}"/>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7" name="Rectangle 2">
            <a:extLst>
              <a:ext uri="{FF2B5EF4-FFF2-40B4-BE49-F238E27FC236}">
                <a16:creationId xmlns:a16="http://schemas.microsoft.com/office/drawing/2014/main" id="{EEC9679F-0CEF-44E4-B579-795E4335A804}"/>
              </a:ext>
            </a:extLst>
          </p:cNvPr>
          <p:cNvSpPr>
            <a:spLocks noGrp="1" noChangeArrowheads="1"/>
          </p:cNvSpPr>
          <p:nvPr>
            <p:ph type="ctrTitle"/>
          </p:nvPr>
        </p:nvSpPr>
        <p:spPr>
          <a:xfrm>
            <a:off x="0" y="0"/>
            <a:ext cx="7929563" cy="457200"/>
          </a:xfrm>
        </p:spPr>
        <p:txBody>
          <a:bodyPr/>
          <a:lstStyle/>
          <a:p>
            <a:pPr algn="l" eaLnBrk="1" hangingPunct="1"/>
            <a:r>
              <a:rPr lang="it-IT" altLang="it-IT" sz="2400" b="1" dirty="0"/>
              <a:t>TEMPO Massimo di volo in VOLO LIBRATO</a:t>
            </a:r>
          </a:p>
        </p:txBody>
      </p:sp>
      <p:sp>
        <p:nvSpPr>
          <p:cNvPr id="73738" name="Rectangle 3">
            <a:extLst>
              <a:ext uri="{FF2B5EF4-FFF2-40B4-BE49-F238E27FC236}">
                <a16:creationId xmlns:a16="http://schemas.microsoft.com/office/drawing/2014/main" id="{53E1F02E-5803-4F62-869B-759A3B473C7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39" name="Rectangle 7">
            <a:extLst>
              <a:ext uri="{FF2B5EF4-FFF2-40B4-BE49-F238E27FC236}">
                <a16:creationId xmlns:a16="http://schemas.microsoft.com/office/drawing/2014/main" id="{5C1697FC-4A01-4D8D-92AF-4B4F0B3EB5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0" name="Rectangle 8">
            <a:extLst>
              <a:ext uri="{FF2B5EF4-FFF2-40B4-BE49-F238E27FC236}">
                <a16:creationId xmlns:a16="http://schemas.microsoft.com/office/drawing/2014/main" id="{1CAC2E83-3743-4E59-A855-E91F69A8059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1" name="Rectangle 11">
            <a:extLst>
              <a:ext uri="{FF2B5EF4-FFF2-40B4-BE49-F238E27FC236}">
                <a16:creationId xmlns:a16="http://schemas.microsoft.com/office/drawing/2014/main" id="{D7755E47-8F58-4F68-8462-06F961108B6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2" name="Rectangle 18">
            <a:extLst>
              <a:ext uri="{FF2B5EF4-FFF2-40B4-BE49-F238E27FC236}">
                <a16:creationId xmlns:a16="http://schemas.microsoft.com/office/drawing/2014/main" id="{25630827-C37C-431E-A566-D1C4B4110B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3730" name="Object 32">
            <a:extLst>
              <a:ext uri="{FF2B5EF4-FFF2-40B4-BE49-F238E27FC236}">
                <a16:creationId xmlns:a16="http://schemas.microsoft.com/office/drawing/2014/main" id="{E78E061F-EFF7-4C1B-9700-EBED9AD2DBEF}"/>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3780"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1" name="Object 33">
            <a:extLst>
              <a:ext uri="{FF2B5EF4-FFF2-40B4-BE49-F238E27FC236}">
                <a16:creationId xmlns:a16="http://schemas.microsoft.com/office/drawing/2014/main" id="{1B90EEF7-341D-45AC-8EF2-B8D7A576B3AC}"/>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3781"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2" name="Object 34">
            <a:extLst>
              <a:ext uri="{FF2B5EF4-FFF2-40B4-BE49-F238E27FC236}">
                <a16:creationId xmlns:a16="http://schemas.microsoft.com/office/drawing/2014/main" id="{D37EF7B0-5D45-44C4-B2B9-55F48DBDE869}"/>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3782"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3" name="Rectangle 35">
            <a:extLst>
              <a:ext uri="{FF2B5EF4-FFF2-40B4-BE49-F238E27FC236}">
                <a16:creationId xmlns:a16="http://schemas.microsoft.com/office/drawing/2014/main" id="{5D002125-3F2E-4584-9278-4FE24EDAB316}"/>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3733" name="Object 36">
            <a:extLst>
              <a:ext uri="{FF2B5EF4-FFF2-40B4-BE49-F238E27FC236}">
                <a16:creationId xmlns:a16="http://schemas.microsoft.com/office/drawing/2014/main" id="{DA9CDAFA-F74D-4F67-B451-F5959FCEDBC5}"/>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3783"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4" name="Object 37">
            <a:extLst>
              <a:ext uri="{FF2B5EF4-FFF2-40B4-BE49-F238E27FC236}">
                <a16:creationId xmlns:a16="http://schemas.microsoft.com/office/drawing/2014/main" id="{B9F99C6D-E599-4D8C-8860-2B1F75EB81D8}"/>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3784"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5" name="Object 38">
            <a:extLst>
              <a:ext uri="{FF2B5EF4-FFF2-40B4-BE49-F238E27FC236}">
                <a16:creationId xmlns:a16="http://schemas.microsoft.com/office/drawing/2014/main" id="{05E0E9A8-01F5-4E36-AAD5-74533482F0DE}"/>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3785"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4" name="Rectangle 39">
            <a:extLst>
              <a:ext uri="{FF2B5EF4-FFF2-40B4-BE49-F238E27FC236}">
                <a16:creationId xmlns:a16="http://schemas.microsoft.com/office/drawing/2014/main" id="{157895A5-92E5-474C-9A66-8BA2AA26FF9A}"/>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graphicFrame>
        <p:nvGraphicFramePr>
          <p:cNvPr id="73736" name="Object 73">
            <a:extLst>
              <a:ext uri="{FF2B5EF4-FFF2-40B4-BE49-F238E27FC236}">
                <a16:creationId xmlns:a16="http://schemas.microsoft.com/office/drawing/2014/main" id="{E822E959-B073-46FC-8DFF-07A1E23F70B5}"/>
              </a:ext>
            </a:extLst>
          </p:cNvPr>
          <p:cNvGraphicFramePr>
            <a:graphicFrameLocks noChangeAspect="1"/>
          </p:cNvGraphicFramePr>
          <p:nvPr/>
        </p:nvGraphicFramePr>
        <p:xfrm>
          <a:off x="214313" y="500063"/>
          <a:ext cx="3382962" cy="782637"/>
        </p:xfrm>
        <a:graphic>
          <a:graphicData uri="http://schemas.openxmlformats.org/presentationml/2006/ole">
            <mc:AlternateContent xmlns:mc="http://schemas.openxmlformats.org/markup-compatibility/2006">
              <mc:Choice xmlns:v="urn:schemas-microsoft-com:vml" Requires="v">
                <p:oleObj spid="_x0000_s73786" name="Equazione" r:id="rId12" imgW="1688760" imgH="393480" progId="Equation.3">
                  <p:embed/>
                </p:oleObj>
              </mc:Choice>
              <mc:Fallback>
                <p:oleObj name="Equazione" r:id="rId12" imgW="1688760" imgH="393480" progId="Equation.3">
                  <p:embed/>
                  <p:pic>
                    <p:nvPicPr>
                      <p:cNvPr id="0" name="Object 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4313" y="500063"/>
                        <a:ext cx="3382962" cy="782637"/>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5" name="Segnaposto numero diapositiva 67">
            <a:extLst>
              <a:ext uri="{FF2B5EF4-FFF2-40B4-BE49-F238E27FC236}">
                <a16:creationId xmlns:a16="http://schemas.microsoft.com/office/drawing/2014/main" id="{4BC7F8C0-A481-48FB-A5AB-D3E4A7CACB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993DB45-581C-4AA5-8434-1AA46B3210EA}" type="slidenum">
              <a:rPr lang="it-IT" altLang="it-IT" sz="1400"/>
              <a:pPr eaLnBrk="1" hangingPunct="1"/>
              <a:t>81</a:t>
            </a:fld>
            <a:endParaRPr lang="it-IT" altLang="it-IT" sz="1400"/>
          </a:p>
        </p:txBody>
      </p:sp>
      <p:sp>
        <p:nvSpPr>
          <p:cNvPr id="36884" name="Rettangolo 71">
            <a:extLst>
              <a:ext uri="{FF2B5EF4-FFF2-40B4-BE49-F238E27FC236}">
                <a16:creationId xmlns:a16="http://schemas.microsoft.com/office/drawing/2014/main" id="{D855D684-C404-46A6-B7D1-59D54F044C62}"/>
              </a:ext>
            </a:extLst>
          </p:cNvPr>
          <p:cNvSpPr>
            <a:spLocks noChangeArrowheads="1"/>
          </p:cNvSpPr>
          <p:nvPr/>
        </p:nvSpPr>
        <p:spPr bwMode="auto">
          <a:xfrm>
            <a:off x="214313" y="1428750"/>
            <a:ext cx="8501062" cy="5324475"/>
          </a:xfrm>
          <a:prstGeom prst="rect">
            <a:avLst/>
          </a:prstGeom>
          <a:noFill/>
          <a:ln w="9525">
            <a:noFill/>
            <a:miter lim="800000"/>
            <a:headEnd/>
            <a:tailEnd/>
          </a:ln>
        </p:spPr>
        <p:txBody>
          <a:bodyPr>
            <a:spAutoFit/>
          </a:bodyPr>
          <a:lstStyle/>
          <a:p>
            <a:pPr>
              <a:defRPr/>
            </a:pPr>
            <a:r>
              <a:rPr lang="it-IT" sz="2000" dirty="0"/>
              <a:t>Ad esempio, dato un velivolo </a:t>
            </a:r>
            <a:r>
              <a:rPr lang="it-IT" sz="2000" dirty="0" err="1"/>
              <a:t>Cessna</a:t>
            </a:r>
            <a:r>
              <a:rPr lang="it-IT" sz="2000" dirty="0"/>
              <a:t> </a:t>
            </a:r>
            <a:r>
              <a:rPr lang="it-IT" sz="2000" dirty="0" err="1"/>
              <a:t>SkyHawk</a:t>
            </a:r>
            <a:endParaRPr lang="it-IT" sz="2000" dirty="0"/>
          </a:p>
          <a:p>
            <a:pPr>
              <a:defRPr/>
            </a:pPr>
            <a:r>
              <a:rPr lang="it-IT" sz="2000" dirty="0"/>
              <a:t>con  i seguenti dati:</a:t>
            </a:r>
          </a:p>
          <a:p>
            <a:pPr>
              <a:defRPr/>
            </a:pPr>
            <a:r>
              <a:rPr lang="it-IT" sz="2000" dirty="0"/>
              <a:t>Peso W=1090 Kg </a:t>
            </a:r>
          </a:p>
          <a:p>
            <a:pPr>
              <a:defRPr/>
            </a:pPr>
            <a:r>
              <a:rPr lang="it-IT" sz="2000" dirty="0"/>
              <a:t>Apertura alare b=10.9 m   S=16.2 m^2    AR=7.33</a:t>
            </a:r>
          </a:p>
          <a:p>
            <a:pPr>
              <a:defRPr/>
            </a:pPr>
            <a:r>
              <a:rPr lang="it-IT" sz="2000" dirty="0"/>
              <a:t>CDo=0.028   e=0.80;</a:t>
            </a:r>
          </a:p>
          <a:p>
            <a:pPr>
              <a:defRPr/>
            </a:pPr>
            <a:r>
              <a:rPr lang="it-IT" sz="2000" dirty="0"/>
              <a:t>E</a:t>
            </a:r>
            <a:r>
              <a:rPr lang="it-IT" sz="1000" dirty="0"/>
              <a:t>MAX </a:t>
            </a:r>
            <a:r>
              <a:rPr lang="it-IT" sz="2000" dirty="0"/>
              <a:t>= 12.83</a:t>
            </a:r>
            <a:endParaRPr lang="it-IT" sz="1000" dirty="0"/>
          </a:p>
          <a:p>
            <a:pPr>
              <a:defRPr/>
            </a:pPr>
            <a:r>
              <a:rPr lang="it-IT" sz="2000" dirty="0"/>
              <a:t>Se si fissa una quota di partenza in volo librato di 3000 m; si ha:</a:t>
            </a:r>
          </a:p>
          <a:p>
            <a:pPr>
              <a:defRPr/>
            </a:pPr>
            <a:endParaRPr lang="it-IT" sz="2000" dirty="0"/>
          </a:p>
          <a:p>
            <a:pPr>
              <a:defRPr/>
            </a:pPr>
            <a:r>
              <a:rPr lang="it-IT" sz="2000" dirty="0"/>
              <a:t>A quota 3000 m :	   	V</a:t>
            </a:r>
            <a:r>
              <a:rPr lang="it-IT" sz="1000" dirty="0"/>
              <a:t>E</a:t>
            </a:r>
            <a:r>
              <a:rPr lang="it-IT" sz="2000" dirty="0"/>
              <a:t>=44.9 m/s 	V</a:t>
            </a:r>
            <a:r>
              <a:rPr lang="it-IT" sz="1000" dirty="0"/>
              <a:t>P</a:t>
            </a:r>
            <a:r>
              <a:rPr lang="it-IT" sz="2000" dirty="0"/>
              <a:t>=34.1 m/s 	(TAS)</a:t>
            </a:r>
          </a:p>
          <a:p>
            <a:pPr>
              <a:defRPr/>
            </a:pPr>
            <a:r>
              <a:rPr lang="it-IT" sz="2000" dirty="0"/>
              <a:t>			</a:t>
            </a:r>
            <a:r>
              <a:rPr lang="it-IT" sz="2000" dirty="0">
                <a:latin typeface="Symbol" pitchFamily="18" charset="2"/>
              </a:rPr>
              <a:t>P</a:t>
            </a:r>
            <a:r>
              <a:rPr lang="it-IT" sz="1000" dirty="0">
                <a:latin typeface="+mj-lt"/>
              </a:rPr>
              <a:t>nE</a:t>
            </a:r>
            <a:r>
              <a:rPr lang="it-IT" sz="2000" dirty="0">
                <a:latin typeface="+mj-lt"/>
              </a:rPr>
              <a:t>=37.5 kW	</a:t>
            </a:r>
            <a:r>
              <a:rPr lang="it-IT" sz="2000" dirty="0">
                <a:latin typeface="Symbol" pitchFamily="18" charset="2"/>
              </a:rPr>
              <a:t> P</a:t>
            </a:r>
            <a:r>
              <a:rPr lang="it-IT" sz="1000" dirty="0"/>
              <a:t>nP</a:t>
            </a:r>
            <a:r>
              <a:rPr lang="it-IT" sz="2000" dirty="0"/>
              <a:t>=32.9 kW</a:t>
            </a:r>
          </a:p>
          <a:p>
            <a:pPr>
              <a:defRPr/>
            </a:pPr>
            <a:r>
              <a:rPr lang="it-IT" sz="2000" dirty="0"/>
              <a:t>		    	RD</a:t>
            </a:r>
            <a:r>
              <a:rPr lang="it-IT" sz="1000" dirty="0"/>
              <a:t>E</a:t>
            </a:r>
            <a:r>
              <a:rPr lang="it-IT" sz="2000" dirty="0"/>
              <a:t>=3.50 m/s 	RD</a:t>
            </a:r>
            <a:r>
              <a:rPr lang="it-IT" sz="1000" dirty="0"/>
              <a:t>P</a:t>
            </a:r>
            <a:r>
              <a:rPr lang="it-IT" sz="2000" dirty="0"/>
              <a:t>=3.07 m/s 	</a:t>
            </a:r>
            <a:r>
              <a:rPr lang="it-IT" sz="1200" dirty="0"/>
              <a:t>Rateo inteso in valore assoluto</a:t>
            </a:r>
          </a:p>
          <a:p>
            <a:pPr>
              <a:defRPr/>
            </a:pPr>
            <a:r>
              <a:rPr lang="it-IT" sz="2000" dirty="0"/>
              <a:t>A quota S/L (=0 m)	V</a:t>
            </a:r>
            <a:r>
              <a:rPr lang="it-IT" sz="1000" dirty="0"/>
              <a:t>E</a:t>
            </a:r>
            <a:r>
              <a:rPr lang="it-IT" sz="2000" dirty="0"/>
              <a:t>=38.7 m/s 	V</a:t>
            </a:r>
            <a:r>
              <a:rPr lang="it-IT" sz="1000" dirty="0"/>
              <a:t>P</a:t>
            </a:r>
            <a:r>
              <a:rPr lang="it-IT" sz="2000" dirty="0"/>
              <a:t>=29.4 m/s 	(TAS)</a:t>
            </a:r>
          </a:p>
          <a:p>
            <a:pPr>
              <a:defRPr/>
            </a:pPr>
            <a:r>
              <a:rPr lang="it-IT" sz="2000" dirty="0"/>
              <a:t>			</a:t>
            </a:r>
            <a:r>
              <a:rPr lang="it-IT" sz="2000" dirty="0">
                <a:latin typeface="Symbol" pitchFamily="18" charset="2"/>
              </a:rPr>
              <a:t>P</a:t>
            </a:r>
            <a:r>
              <a:rPr lang="it-IT" sz="1000" dirty="0"/>
              <a:t>nE</a:t>
            </a:r>
            <a:r>
              <a:rPr lang="it-IT" sz="2000" dirty="0"/>
              <a:t>=32.3 kW	</a:t>
            </a:r>
            <a:r>
              <a:rPr lang="it-IT" sz="2000" dirty="0">
                <a:latin typeface="Symbol" pitchFamily="18" charset="2"/>
              </a:rPr>
              <a:t> P</a:t>
            </a:r>
            <a:r>
              <a:rPr lang="it-IT" sz="1000" dirty="0"/>
              <a:t>nP</a:t>
            </a:r>
            <a:r>
              <a:rPr lang="it-IT" sz="2000" dirty="0"/>
              <a:t>=28.3 kW</a:t>
            </a:r>
          </a:p>
          <a:p>
            <a:pPr>
              <a:defRPr/>
            </a:pPr>
            <a:r>
              <a:rPr lang="it-IT" sz="2000" dirty="0"/>
              <a:t>		    	RD</a:t>
            </a:r>
            <a:r>
              <a:rPr lang="it-IT" sz="1000" dirty="0"/>
              <a:t>E</a:t>
            </a:r>
            <a:r>
              <a:rPr lang="it-IT" sz="2000" dirty="0"/>
              <a:t>=3.01 m/s 	RD</a:t>
            </a:r>
            <a:r>
              <a:rPr lang="it-IT" sz="1000" dirty="0"/>
              <a:t>P</a:t>
            </a:r>
            <a:r>
              <a:rPr lang="it-IT" sz="2000" dirty="0"/>
              <a:t>=2.65 m/s 	</a:t>
            </a:r>
            <a:r>
              <a:rPr lang="it-IT" sz="1200" dirty="0"/>
              <a:t>Rateo inteso in valore assoluto</a:t>
            </a:r>
          </a:p>
          <a:p>
            <a:pPr>
              <a:defRPr/>
            </a:pPr>
            <a:endParaRPr lang="it-IT" sz="2000" dirty="0"/>
          </a:p>
          <a:p>
            <a:pPr>
              <a:defRPr/>
            </a:pPr>
            <a:endParaRPr lang="it-IT" sz="2000" dirty="0"/>
          </a:p>
          <a:p>
            <a:pPr>
              <a:defRPr/>
            </a:pPr>
            <a:endParaRPr lang="it-IT" sz="2000" dirty="0"/>
          </a:p>
        </p:txBody>
      </p:sp>
      <p:sp>
        <p:nvSpPr>
          <p:cNvPr id="73748" name="Rettangolo 72">
            <a:extLst>
              <a:ext uri="{FF2B5EF4-FFF2-40B4-BE49-F238E27FC236}">
                <a16:creationId xmlns:a16="http://schemas.microsoft.com/office/drawing/2014/main" id="{C0E4347B-9A61-4D3C-844E-1EE71A360E48}"/>
              </a:ext>
            </a:extLst>
          </p:cNvPr>
          <p:cNvSpPr>
            <a:spLocks noChangeArrowheads="1"/>
          </p:cNvSpPr>
          <p:nvPr/>
        </p:nvSpPr>
        <p:spPr bwMode="auto">
          <a:xfrm>
            <a:off x="165100" y="5857875"/>
            <a:ext cx="6340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 partire da 3000 m, la massima distanza percorribile Rmax</a:t>
            </a:r>
          </a:p>
          <a:p>
            <a:pPr eaLnBrk="1" hangingPunct="1"/>
            <a:r>
              <a:rPr lang="it-IT" altLang="it-IT" sz="2000"/>
              <a:t>sarà (si otterrà volando sempre all’assetto del punto E) : </a:t>
            </a:r>
          </a:p>
        </p:txBody>
      </p:sp>
      <p:pic>
        <p:nvPicPr>
          <p:cNvPr id="73749" name="Picture 23">
            <a:extLst>
              <a:ext uri="{FF2B5EF4-FFF2-40B4-BE49-F238E27FC236}">
                <a16:creationId xmlns:a16="http://schemas.microsoft.com/office/drawing/2014/main" id="{8269C7C6-12A0-48EF-B3D3-D91A45C4630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9313" y="1000125"/>
            <a:ext cx="2981325"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0" name="Rettangolo 23">
            <a:extLst>
              <a:ext uri="{FF2B5EF4-FFF2-40B4-BE49-F238E27FC236}">
                <a16:creationId xmlns:a16="http://schemas.microsoft.com/office/drawing/2014/main" id="{0C52BC8B-A0BC-44EF-9BF0-4A921E546449}"/>
              </a:ext>
            </a:extLst>
          </p:cNvPr>
          <p:cNvSpPr>
            <a:spLocks noChangeArrowheads="1"/>
          </p:cNvSpPr>
          <p:nvPr/>
        </p:nvSpPr>
        <p:spPr bwMode="auto">
          <a:xfrm>
            <a:off x="6429375" y="5434013"/>
            <a:ext cx="22875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R</a:t>
            </a:r>
            <a:r>
              <a:rPr lang="it-IT" altLang="it-IT" sz="1000"/>
              <a:t>max</a:t>
            </a:r>
            <a:r>
              <a:rPr lang="it-IT" altLang="it-IT" sz="2000"/>
              <a:t>=</a:t>
            </a:r>
            <a:r>
              <a:rPr lang="it-IT" altLang="it-IT" sz="5400"/>
              <a:t> </a:t>
            </a:r>
            <a:r>
              <a:rPr lang="it-IT" altLang="it-IT" sz="2000"/>
              <a:t>E</a:t>
            </a:r>
            <a:r>
              <a:rPr lang="it-IT" altLang="it-IT" sz="1000"/>
              <a:t>MAX </a:t>
            </a:r>
            <a:r>
              <a:rPr lang="it-IT" altLang="it-IT" sz="2000"/>
              <a:t>*3000 m</a:t>
            </a:r>
            <a:endParaRPr lang="it-IT" altLang="it-IT" sz="1000"/>
          </a:p>
        </p:txBody>
      </p:sp>
      <p:sp>
        <p:nvSpPr>
          <p:cNvPr id="73751" name="Rettangolo 24">
            <a:extLst>
              <a:ext uri="{FF2B5EF4-FFF2-40B4-BE49-F238E27FC236}">
                <a16:creationId xmlns:a16="http://schemas.microsoft.com/office/drawing/2014/main" id="{D61C3475-9C4E-4F32-9414-FBE6DE86F819}"/>
              </a:ext>
            </a:extLst>
          </p:cNvPr>
          <p:cNvSpPr>
            <a:spLocks noChangeArrowheads="1"/>
          </p:cNvSpPr>
          <p:nvPr/>
        </p:nvSpPr>
        <p:spPr bwMode="auto">
          <a:xfrm>
            <a:off x="6858000" y="6202363"/>
            <a:ext cx="2124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 38490 m=38.5 Km</a:t>
            </a:r>
          </a:p>
        </p:txBody>
      </p:sp>
      <p:sp>
        <p:nvSpPr>
          <p:cNvPr id="24" name="Segnaposto piè di pagina 4">
            <a:extLst>
              <a:ext uri="{FF2B5EF4-FFF2-40B4-BE49-F238E27FC236}">
                <a16:creationId xmlns:a16="http://schemas.microsoft.com/office/drawing/2014/main" id="{248AFD46-CC63-4FBA-B13D-C743CB68D7EA}"/>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4" name="Rectangle 2">
            <a:extLst>
              <a:ext uri="{FF2B5EF4-FFF2-40B4-BE49-F238E27FC236}">
                <a16:creationId xmlns:a16="http://schemas.microsoft.com/office/drawing/2014/main" id="{3906A97F-0607-4024-8927-EB6AC916ADD7}"/>
              </a:ext>
            </a:extLst>
          </p:cNvPr>
          <p:cNvSpPr>
            <a:spLocks noGrp="1" noChangeArrowheads="1"/>
          </p:cNvSpPr>
          <p:nvPr>
            <p:ph type="ctrTitle"/>
          </p:nvPr>
        </p:nvSpPr>
        <p:spPr>
          <a:xfrm>
            <a:off x="0" y="0"/>
            <a:ext cx="7929563" cy="457200"/>
          </a:xfrm>
        </p:spPr>
        <p:txBody>
          <a:bodyPr/>
          <a:lstStyle/>
          <a:p>
            <a:pPr algn="l" eaLnBrk="1" hangingPunct="1"/>
            <a:r>
              <a:rPr lang="it-IT" altLang="it-IT" sz="2400" b="1" dirty="0"/>
              <a:t>TEMPO Massimo di volo in VOLO LIBRATO</a:t>
            </a:r>
          </a:p>
        </p:txBody>
      </p:sp>
      <p:sp>
        <p:nvSpPr>
          <p:cNvPr id="74765" name="Rectangle 3">
            <a:extLst>
              <a:ext uri="{FF2B5EF4-FFF2-40B4-BE49-F238E27FC236}">
                <a16:creationId xmlns:a16="http://schemas.microsoft.com/office/drawing/2014/main" id="{A7B2A4A3-8C2A-45A1-A856-3038F967A5BF}"/>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6" name="Rectangle 7">
            <a:extLst>
              <a:ext uri="{FF2B5EF4-FFF2-40B4-BE49-F238E27FC236}">
                <a16:creationId xmlns:a16="http://schemas.microsoft.com/office/drawing/2014/main" id="{A9F37C6C-9C29-458E-B423-6982E50B69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7" name="Rectangle 8">
            <a:extLst>
              <a:ext uri="{FF2B5EF4-FFF2-40B4-BE49-F238E27FC236}">
                <a16:creationId xmlns:a16="http://schemas.microsoft.com/office/drawing/2014/main" id="{51901051-6B88-41FE-A5C6-86746D0F977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8" name="Rectangle 11">
            <a:extLst>
              <a:ext uri="{FF2B5EF4-FFF2-40B4-BE49-F238E27FC236}">
                <a16:creationId xmlns:a16="http://schemas.microsoft.com/office/drawing/2014/main" id="{2E2C2B95-3F32-4986-8F22-F34146C8AB4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9" name="Rectangle 18">
            <a:extLst>
              <a:ext uri="{FF2B5EF4-FFF2-40B4-BE49-F238E27FC236}">
                <a16:creationId xmlns:a16="http://schemas.microsoft.com/office/drawing/2014/main" id="{9E569DED-53EA-4ED5-8B78-1DFCBE06D64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4754" name="Object 32">
            <a:extLst>
              <a:ext uri="{FF2B5EF4-FFF2-40B4-BE49-F238E27FC236}">
                <a16:creationId xmlns:a16="http://schemas.microsoft.com/office/drawing/2014/main" id="{3913BBC6-CF90-40DC-9C0E-2F624F4C9E50}"/>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4817"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5" name="Object 33">
            <a:extLst>
              <a:ext uri="{FF2B5EF4-FFF2-40B4-BE49-F238E27FC236}">
                <a16:creationId xmlns:a16="http://schemas.microsoft.com/office/drawing/2014/main" id="{4D98DDF5-7E58-4D75-849C-CEA63BA393FE}"/>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4818"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34">
            <a:extLst>
              <a:ext uri="{FF2B5EF4-FFF2-40B4-BE49-F238E27FC236}">
                <a16:creationId xmlns:a16="http://schemas.microsoft.com/office/drawing/2014/main" id="{6CDE0D21-6111-4A0F-A99D-72492E0E3894}"/>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4819"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70" name="Rectangle 35">
            <a:extLst>
              <a:ext uri="{FF2B5EF4-FFF2-40B4-BE49-F238E27FC236}">
                <a16:creationId xmlns:a16="http://schemas.microsoft.com/office/drawing/2014/main" id="{F3E5EEAA-A7DB-4347-A468-FE2FA46E90C6}"/>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4757" name="Object 36">
            <a:extLst>
              <a:ext uri="{FF2B5EF4-FFF2-40B4-BE49-F238E27FC236}">
                <a16:creationId xmlns:a16="http://schemas.microsoft.com/office/drawing/2014/main" id="{8263F73C-4A65-4D83-B365-CC672362CF19}"/>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4820"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8" name="Object 37">
            <a:extLst>
              <a:ext uri="{FF2B5EF4-FFF2-40B4-BE49-F238E27FC236}">
                <a16:creationId xmlns:a16="http://schemas.microsoft.com/office/drawing/2014/main" id="{8593979D-73EC-40AA-A841-F1B2AD000223}"/>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4821"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9" name="Object 38">
            <a:extLst>
              <a:ext uri="{FF2B5EF4-FFF2-40B4-BE49-F238E27FC236}">
                <a16:creationId xmlns:a16="http://schemas.microsoft.com/office/drawing/2014/main" id="{F03255E1-CC63-40AC-B718-E08A132EFBF8}"/>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4822"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71" name="Rectangle 39">
            <a:extLst>
              <a:ext uri="{FF2B5EF4-FFF2-40B4-BE49-F238E27FC236}">
                <a16:creationId xmlns:a16="http://schemas.microsoft.com/office/drawing/2014/main" id="{86016C6A-9B68-49D2-B744-01E86D5A394F}"/>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graphicFrame>
        <p:nvGraphicFramePr>
          <p:cNvPr id="74760" name="Object 73">
            <a:extLst>
              <a:ext uri="{FF2B5EF4-FFF2-40B4-BE49-F238E27FC236}">
                <a16:creationId xmlns:a16="http://schemas.microsoft.com/office/drawing/2014/main" id="{C48FB8F1-1168-4101-9994-5ADAA42B1B58}"/>
              </a:ext>
            </a:extLst>
          </p:cNvPr>
          <p:cNvGraphicFramePr>
            <a:graphicFrameLocks noChangeAspect="1"/>
          </p:cNvGraphicFramePr>
          <p:nvPr/>
        </p:nvGraphicFramePr>
        <p:xfrm>
          <a:off x="153988" y="5429250"/>
          <a:ext cx="8775700" cy="695325"/>
        </p:xfrm>
        <a:graphic>
          <a:graphicData uri="http://schemas.openxmlformats.org/presentationml/2006/ole">
            <mc:AlternateContent xmlns:mc="http://schemas.openxmlformats.org/markup-compatibility/2006">
              <mc:Choice xmlns:v="urn:schemas-microsoft-com:vml" Requires="v">
                <p:oleObj spid="_x0000_s74823" name="Equazione" r:id="rId12" imgW="4927320" imgH="393480" progId="Equation.3">
                  <p:embed/>
                </p:oleObj>
              </mc:Choice>
              <mc:Fallback>
                <p:oleObj name="Equazione" r:id="rId12" imgW="4927320" imgH="393480" progId="Equation.3">
                  <p:embed/>
                  <p:pic>
                    <p:nvPicPr>
                      <p:cNvPr id="0" name="Object 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988" y="5429250"/>
                        <a:ext cx="8775700" cy="695325"/>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72" name="Segnaposto numero diapositiva 67">
            <a:extLst>
              <a:ext uri="{FF2B5EF4-FFF2-40B4-BE49-F238E27FC236}">
                <a16:creationId xmlns:a16="http://schemas.microsoft.com/office/drawing/2014/main" id="{5670C344-EB80-4CD9-AF65-197AE01391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C9001D6-F9DA-4792-9DB3-B2521B946517}" type="slidenum">
              <a:rPr lang="it-IT" altLang="it-IT" sz="1400"/>
              <a:pPr eaLnBrk="1" hangingPunct="1"/>
              <a:t>82</a:t>
            </a:fld>
            <a:endParaRPr lang="it-IT" altLang="it-IT" sz="1400"/>
          </a:p>
        </p:txBody>
      </p:sp>
      <p:pic>
        <p:nvPicPr>
          <p:cNvPr id="74774" name="Picture 23">
            <a:extLst>
              <a:ext uri="{FF2B5EF4-FFF2-40B4-BE49-F238E27FC236}">
                <a16:creationId xmlns:a16="http://schemas.microsoft.com/office/drawing/2014/main" id="{75592C48-46C8-405E-B5AD-6C42453B5D7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46950" y="428625"/>
            <a:ext cx="17970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ttangolo 71">
            <a:extLst>
              <a:ext uri="{FF2B5EF4-FFF2-40B4-BE49-F238E27FC236}">
                <a16:creationId xmlns:a16="http://schemas.microsoft.com/office/drawing/2014/main" id="{3D4FEB1B-33A8-4F1E-B18C-F1384CAAB31E}"/>
              </a:ext>
            </a:extLst>
          </p:cNvPr>
          <p:cNvSpPr>
            <a:spLocks noChangeArrowheads="1"/>
          </p:cNvSpPr>
          <p:nvPr/>
        </p:nvSpPr>
        <p:spPr bwMode="auto">
          <a:xfrm>
            <a:off x="214313" y="500063"/>
            <a:ext cx="8501062" cy="4094162"/>
          </a:xfrm>
          <a:prstGeom prst="rect">
            <a:avLst/>
          </a:prstGeom>
          <a:noFill/>
          <a:ln w="9525">
            <a:noFill/>
            <a:miter lim="800000"/>
            <a:headEnd/>
            <a:tailEnd/>
          </a:ln>
        </p:spPr>
        <p:txBody>
          <a:bodyPr>
            <a:spAutoFit/>
          </a:bodyPr>
          <a:lstStyle/>
          <a:p>
            <a:pPr>
              <a:defRPr/>
            </a:pPr>
            <a:r>
              <a:rPr lang="it-IT" sz="2000" dirty="0"/>
              <a:t>A quota 3000 m :	   	V</a:t>
            </a:r>
            <a:r>
              <a:rPr lang="it-IT" sz="1000" dirty="0"/>
              <a:t>E</a:t>
            </a:r>
            <a:r>
              <a:rPr lang="it-IT" sz="2000" dirty="0"/>
              <a:t>=44.9 m/s 	V</a:t>
            </a:r>
            <a:r>
              <a:rPr lang="it-IT" sz="1000" dirty="0"/>
              <a:t>P</a:t>
            </a:r>
            <a:r>
              <a:rPr lang="it-IT" sz="2000" dirty="0"/>
              <a:t>=34.1 m/s 	(TAS)</a:t>
            </a:r>
          </a:p>
          <a:p>
            <a:pPr>
              <a:defRPr/>
            </a:pPr>
            <a:r>
              <a:rPr lang="it-IT" sz="2000" dirty="0"/>
              <a:t>			</a:t>
            </a:r>
            <a:r>
              <a:rPr lang="it-IT" sz="2000" dirty="0">
                <a:latin typeface="Symbol" pitchFamily="18" charset="2"/>
              </a:rPr>
              <a:t>P</a:t>
            </a:r>
            <a:r>
              <a:rPr lang="it-IT" sz="1000" dirty="0">
                <a:latin typeface="+mj-lt"/>
              </a:rPr>
              <a:t>nE</a:t>
            </a:r>
            <a:r>
              <a:rPr lang="it-IT" sz="2000" dirty="0">
                <a:latin typeface="+mj-lt"/>
              </a:rPr>
              <a:t>=37.5 kW	</a:t>
            </a:r>
            <a:r>
              <a:rPr lang="it-IT" sz="2000" dirty="0">
                <a:latin typeface="Symbol" pitchFamily="18" charset="2"/>
              </a:rPr>
              <a:t> P</a:t>
            </a:r>
            <a:r>
              <a:rPr lang="it-IT" sz="1000" dirty="0"/>
              <a:t>nP</a:t>
            </a:r>
            <a:r>
              <a:rPr lang="it-IT" sz="2000" dirty="0"/>
              <a:t>=32.9 kW</a:t>
            </a:r>
          </a:p>
          <a:p>
            <a:pPr>
              <a:defRPr/>
            </a:pPr>
            <a:r>
              <a:rPr lang="it-IT" sz="2000" dirty="0"/>
              <a:t>		    	RD</a:t>
            </a:r>
            <a:r>
              <a:rPr lang="it-IT" sz="1000" dirty="0"/>
              <a:t>E</a:t>
            </a:r>
            <a:r>
              <a:rPr lang="it-IT" sz="2000" dirty="0"/>
              <a:t>=3.50 m/s 	RD</a:t>
            </a:r>
            <a:r>
              <a:rPr lang="it-IT" sz="1000" dirty="0"/>
              <a:t>P</a:t>
            </a:r>
            <a:r>
              <a:rPr lang="it-IT" sz="2000" dirty="0"/>
              <a:t>=3.07 m/s </a:t>
            </a:r>
          </a:p>
          <a:p>
            <a:pPr>
              <a:defRPr/>
            </a:pPr>
            <a:r>
              <a:rPr lang="it-IT" sz="2000" dirty="0"/>
              <a:t>A quota S/L (=0 m)	V</a:t>
            </a:r>
            <a:r>
              <a:rPr lang="it-IT" sz="1000" dirty="0"/>
              <a:t>E</a:t>
            </a:r>
            <a:r>
              <a:rPr lang="it-IT" sz="2000" dirty="0"/>
              <a:t>=38.7 m/s 	V</a:t>
            </a:r>
            <a:r>
              <a:rPr lang="it-IT" sz="1000" dirty="0"/>
              <a:t>P</a:t>
            </a:r>
            <a:r>
              <a:rPr lang="it-IT" sz="2000" dirty="0"/>
              <a:t>=29.4 m/s 	(TAS)</a:t>
            </a:r>
          </a:p>
          <a:p>
            <a:pPr>
              <a:defRPr/>
            </a:pPr>
            <a:r>
              <a:rPr lang="it-IT" sz="2000" dirty="0"/>
              <a:t>			</a:t>
            </a:r>
            <a:r>
              <a:rPr lang="it-IT" sz="2000" dirty="0">
                <a:latin typeface="Symbol" pitchFamily="18" charset="2"/>
              </a:rPr>
              <a:t>P</a:t>
            </a:r>
            <a:r>
              <a:rPr lang="it-IT" sz="1000" dirty="0"/>
              <a:t>nE</a:t>
            </a:r>
            <a:r>
              <a:rPr lang="it-IT" sz="2000" dirty="0"/>
              <a:t>=32.3 kW	</a:t>
            </a:r>
            <a:r>
              <a:rPr lang="it-IT" sz="2000" dirty="0">
                <a:latin typeface="Symbol" pitchFamily="18" charset="2"/>
              </a:rPr>
              <a:t> P</a:t>
            </a:r>
            <a:r>
              <a:rPr lang="it-IT" sz="1000" dirty="0"/>
              <a:t>nP</a:t>
            </a:r>
            <a:r>
              <a:rPr lang="it-IT" sz="2000" dirty="0"/>
              <a:t>=28.3 kW</a:t>
            </a:r>
          </a:p>
          <a:p>
            <a:pPr>
              <a:defRPr/>
            </a:pPr>
            <a:r>
              <a:rPr lang="it-IT" sz="2000" dirty="0"/>
              <a:t>		    	RD</a:t>
            </a:r>
            <a:r>
              <a:rPr lang="it-IT" sz="1000" dirty="0"/>
              <a:t>E</a:t>
            </a:r>
            <a:r>
              <a:rPr lang="it-IT" sz="2000" dirty="0"/>
              <a:t>=3.01 m/s 	RD</a:t>
            </a:r>
            <a:r>
              <a:rPr lang="it-IT" sz="1000" dirty="0"/>
              <a:t>P</a:t>
            </a:r>
            <a:r>
              <a:rPr lang="it-IT" sz="2000" dirty="0"/>
              <a:t>=2.65 m/s</a:t>
            </a:r>
          </a:p>
          <a:p>
            <a:pPr>
              <a:defRPr/>
            </a:pPr>
            <a:r>
              <a:rPr lang="it-IT" sz="2000" dirty="0"/>
              <a:t>Quindi all’assetto del punto P il velivolo ha il minimo rateo di discesa RD.</a:t>
            </a:r>
          </a:p>
          <a:p>
            <a:pPr>
              <a:defRPr/>
            </a:pPr>
            <a:r>
              <a:rPr lang="it-IT" sz="2000" dirty="0"/>
              <a:t>Il rateo è </a:t>
            </a:r>
            <a:r>
              <a:rPr lang="it-IT" sz="2000" dirty="0" err="1"/>
              <a:t>pero’</a:t>
            </a:r>
            <a:r>
              <a:rPr lang="it-IT" sz="2000" dirty="0"/>
              <a:t> funzione della quota passando da 3.07 m/s a quota 3000 fino a 2.65 m/s a S/L.</a:t>
            </a:r>
          </a:p>
          <a:p>
            <a:pPr>
              <a:defRPr/>
            </a:pPr>
            <a:r>
              <a:rPr lang="it-IT" sz="2000" dirty="0"/>
              <a:t>Assumendo una legge lineare per il rateo di discesa in P (rateo minimo), sempre inteso positivo:</a:t>
            </a:r>
          </a:p>
          <a:p>
            <a:pPr>
              <a:defRPr/>
            </a:pPr>
            <a:r>
              <a:rPr lang="it-IT" sz="2000" dirty="0"/>
              <a:t>			    </a:t>
            </a:r>
            <a:r>
              <a:rPr lang="it-IT" sz="2000" dirty="0" err="1"/>
              <a:t>a=</a:t>
            </a:r>
            <a:r>
              <a:rPr lang="it-IT" sz="2000" dirty="0"/>
              <a:t> 2.65 m/s     </a:t>
            </a:r>
            <a:r>
              <a:rPr lang="it-IT" sz="2000" dirty="0" err="1"/>
              <a:t>b=</a:t>
            </a:r>
            <a:r>
              <a:rPr lang="it-IT" sz="2000" dirty="0"/>
              <a:t>(3.07-2.65)/3000=0.00014 (1/s)	</a:t>
            </a:r>
          </a:p>
          <a:p>
            <a:pPr>
              <a:defRPr/>
            </a:pPr>
            <a:r>
              <a:rPr lang="it-IT" sz="2000" dirty="0"/>
              <a:t>Il tempo massimo di volo librato a partire da una quota di 3000 m sarà quindi:</a:t>
            </a:r>
          </a:p>
        </p:txBody>
      </p:sp>
      <p:graphicFrame>
        <p:nvGraphicFramePr>
          <p:cNvPr id="74761" name="Object 67">
            <a:extLst>
              <a:ext uri="{FF2B5EF4-FFF2-40B4-BE49-F238E27FC236}">
                <a16:creationId xmlns:a16="http://schemas.microsoft.com/office/drawing/2014/main" id="{91D3619B-1911-4A1D-B0A4-40A3F2B660F8}"/>
              </a:ext>
            </a:extLst>
          </p:cNvPr>
          <p:cNvGraphicFramePr>
            <a:graphicFrameLocks noChangeAspect="1"/>
          </p:cNvGraphicFramePr>
          <p:nvPr/>
        </p:nvGraphicFramePr>
        <p:xfrm>
          <a:off x="357188" y="3802063"/>
          <a:ext cx="2214562" cy="412750"/>
        </p:xfrm>
        <a:graphic>
          <a:graphicData uri="http://schemas.openxmlformats.org/presentationml/2006/ole">
            <mc:AlternateContent xmlns:mc="http://schemas.openxmlformats.org/markup-compatibility/2006">
              <mc:Choice xmlns:v="urn:schemas-microsoft-com:vml" Requires="v">
                <p:oleObj spid="_x0000_s74824" name="Equazione" r:id="rId15" imgW="1180800" imgH="215640" progId="Equation.3">
                  <p:embed/>
                </p:oleObj>
              </mc:Choice>
              <mc:Fallback>
                <p:oleObj name="Equazione" r:id="rId15" imgW="1180800" imgH="215640" progId="Equation.3">
                  <p:embed/>
                  <p:pic>
                    <p:nvPicPr>
                      <p:cNvPr id="0" name="Object 6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188" y="3802063"/>
                        <a:ext cx="2214562"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62" name="Object 62">
            <a:extLst>
              <a:ext uri="{FF2B5EF4-FFF2-40B4-BE49-F238E27FC236}">
                <a16:creationId xmlns:a16="http://schemas.microsoft.com/office/drawing/2014/main" id="{FF5D0859-70DA-4236-80E1-161D59536191}"/>
              </a:ext>
            </a:extLst>
          </p:cNvPr>
          <p:cNvGraphicFramePr>
            <a:graphicFrameLocks noChangeAspect="1"/>
          </p:cNvGraphicFramePr>
          <p:nvPr/>
        </p:nvGraphicFramePr>
        <p:xfrm>
          <a:off x="214313" y="4572000"/>
          <a:ext cx="2292350" cy="836613"/>
        </p:xfrm>
        <a:graphic>
          <a:graphicData uri="http://schemas.openxmlformats.org/presentationml/2006/ole">
            <mc:AlternateContent xmlns:mc="http://schemas.openxmlformats.org/markup-compatibility/2006">
              <mc:Choice xmlns:v="urn:schemas-microsoft-com:vml" Requires="v">
                <p:oleObj spid="_x0000_s74825" name="Equazione" r:id="rId17" imgW="1358640" imgH="495000" progId="Equation.3">
                  <p:embed/>
                </p:oleObj>
              </mc:Choice>
              <mc:Fallback>
                <p:oleObj name="Equazione" r:id="rId17" imgW="1358640" imgH="495000" progId="Equation.3">
                  <p:embed/>
                  <p:pic>
                    <p:nvPicPr>
                      <p:cNvPr id="0" name="Object 6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313" y="4572000"/>
                        <a:ext cx="2292350"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63" name="Object 11">
            <a:extLst>
              <a:ext uri="{FF2B5EF4-FFF2-40B4-BE49-F238E27FC236}">
                <a16:creationId xmlns:a16="http://schemas.microsoft.com/office/drawing/2014/main" id="{3E126E6D-430A-41FB-B305-87B14A9696FE}"/>
              </a:ext>
            </a:extLst>
          </p:cNvPr>
          <p:cNvGraphicFramePr>
            <a:graphicFrameLocks noChangeAspect="1"/>
          </p:cNvGraphicFramePr>
          <p:nvPr/>
        </p:nvGraphicFramePr>
        <p:xfrm>
          <a:off x="7215188" y="6169025"/>
          <a:ext cx="1673225" cy="403225"/>
        </p:xfrm>
        <a:graphic>
          <a:graphicData uri="http://schemas.openxmlformats.org/presentationml/2006/ole">
            <mc:AlternateContent xmlns:mc="http://schemas.openxmlformats.org/markup-compatibility/2006">
              <mc:Choice xmlns:v="urn:schemas-microsoft-com:vml" Requires="v">
                <p:oleObj spid="_x0000_s74826" name="Equazione" r:id="rId19" imgW="939600" imgH="228600" progId="Equation.3">
                  <p:embed/>
                </p:oleObj>
              </mc:Choice>
              <mc:Fallback>
                <p:oleObj name="Equazione" r:id="rId19" imgW="939600" imgH="228600" progId="Equation.3">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15188" y="6169025"/>
                        <a:ext cx="1673225" cy="403225"/>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76" name="Rettangolo 28">
            <a:extLst>
              <a:ext uri="{FF2B5EF4-FFF2-40B4-BE49-F238E27FC236}">
                <a16:creationId xmlns:a16="http://schemas.microsoft.com/office/drawing/2014/main" id="{4EDF94FD-1E7B-499F-9EAC-1B15004E991A}"/>
              </a:ext>
            </a:extLst>
          </p:cNvPr>
          <p:cNvSpPr>
            <a:spLocks noChangeArrowheads="1"/>
          </p:cNvSpPr>
          <p:nvPr/>
        </p:nvSpPr>
        <p:spPr bwMode="auto">
          <a:xfrm>
            <a:off x="2857500" y="4643438"/>
            <a:ext cx="2817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Con RD assunto positivo</a:t>
            </a:r>
          </a:p>
        </p:txBody>
      </p:sp>
      <p:sp>
        <p:nvSpPr>
          <p:cNvPr id="25" name="Segnaposto piè di pagina 4">
            <a:extLst>
              <a:ext uri="{FF2B5EF4-FFF2-40B4-BE49-F238E27FC236}">
                <a16:creationId xmlns:a16="http://schemas.microsoft.com/office/drawing/2014/main" id="{5EAA4B16-B734-4CDA-8137-3EC0D23FB104}"/>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90" name="Rectangle 2">
            <a:extLst>
              <a:ext uri="{FF2B5EF4-FFF2-40B4-BE49-F238E27FC236}">
                <a16:creationId xmlns:a16="http://schemas.microsoft.com/office/drawing/2014/main" id="{7EE9BC41-D336-4945-ACDC-308B34CA7C1C}"/>
              </a:ext>
            </a:extLst>
          </p:cNvPr>
          <p:cNvSpPr>
            <a:spLocks noGrp="1" noChangeArrowheads="1"/>
          </p:cNvSpPr>
          <p:nvPr>
            <p:ph type="ctrTitle"/>
          </p:nvPr>
        </p:nvSpPr>
        <p:spPr>
          <a:xfrm>
            <a:off x="0" y="0"/>
            <a:ext cx="7929563" cy="457200"/>
          </a:xfrm>
        </p:spPr>
        <p:txBody>
          <a:bodyPr/>
          <a:lstStyle/>
          <a:p>
            <a:pPr algn="l" eaLnBrk="1" hangingPunct="1"/>
            <a:r>
              <a:rPr lang="it-IT" altLang="it-IT" sz="2400" b="1" dirty="0"/>
              <a:t>TEMPO Massimo di volo in VOLO LIBRATO</a:t>
            </a:r>
          </a:p>
        </p:txBody>
      </p:sp>
      <p:sp>
        <p:nvSpPr>
          <p:cNvPr id="75791" name="Rectangle 3">
            <a:extLst>
              <a:ext uri="{FF2B5EF4-FFF2-40B4-BE49-F238E27FC236}">
                <a16:creationId xmlns:a16="http://schemas.microsoft.com/office/drawing/2014/main" id="{3A9024DA-462A-4C01-A71C-C95E3AD2373E}"/>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2" name="Rectangle 7">
            <a:extLst>
              <a:ext uri="{FF2B5EF4-FFF2-40B4-BE49-F238E27FC236}">
                <a16:creationId xmlns:a16="http://schemas.microsoft.com/office/drawing/2014/main" id="{730434AB-7781-4FB7-B0B5-469870A72C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3" name="Rectangle 8">
            <a:extLst>
              <a:ext uri="{FF2B5EF4-FFF2-40B4-BE49-F238E27FC236}">
                <a16:creationId xmlns:a16="http://schemas.microsoft.com/office/drawing/2014/main" id="{7A3D3577-CA29-4B64-8161-CBCCC0676C8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4" name="Rectangle 11">
            <a:extLst>
              <a:ext uri="{FF2B5EF4-FFF2-40B4-BE49-F238E27FC236}">
                <a16:creationId xmlns:a16="http://schemas.microsoft.com/office/drawing/2014/main" id="{D0CA6882-06AC-4218-888F-B54439364A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5" name="Rectangle 18">
            <a:extLst>
              <a:ext uri="{FF2B5EF4-FFF2-40B4-BE49-F238E27FC236}">
                <a16:creationId xmlns:a16="http://schemas.microsoft.com/office/drawing/2014/main" id="{6C367DBC-CABD-468C-B562-14CDDD9C971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5778" name="Object 32">
            <a:extLst>
              <a:ext uri="{FF2B5EF4-FFF2-40B4-BE49-F238E27FC236}">
                <a16:creationId xmlns:a16="http://schemas.microsoft.com/office/drawing/2014/main" id="{A0859D57-C0EC-4360-A514-DB645E6BD64D}"/>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5853"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9" name="Object 33">
            <a:extLst>
              <a:ext uri="{FF2B5EF4-FFF2-40B4-BE49-F238E27FC236}">
                <a16:creationId xmlns:a16="http://schemas.microsoft.com/office/drawing/2014/main" id="{1A6C77A6-6E78-4BD6-90B8-80B833E98534}"/>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5854"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0" name="Object 34">
            <a:extLst>
              <a:ext uri="{FF2B5EF4-FFF2-40B4-BE49-F238E27FC236}">
                <a16:creationId xmlns:a16="http://schemas.microsoft.com/office/drawing/2014/main" id="{36AF82B2-BE6A-4CAD-A120-8E715C3010D0}"/>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5855"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6" name="Rectangle 35">
            <a:extLst>
              <a:ext uri="{FF2B5EF4-FFF2-40B4-BE49-F238E27FC236}">
                <a16:creationId xmlns:a16="http://schemas.microsoft.com/office/drawing/2014/main" id="{4985BD1F-E76C-43BA-AED8-2AD71FC18035}"/>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5781" name="Object 36">
            <a:extLst>
              <a:ext uri="{FF2B5EF4-FFF2-40B4-BE49-F238E27FC236}">
                <a16:creationId xmlns:a16="http://schemas.microsoft.com/office/drawing/2014/main" id="{26EFCF4B-F5C6-49C4-B4C7-ED3687562687}"/>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5856"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2" name="Object 37">
            <a:extLst>
              <a:ext uri="{FF2B5EF4-FFF2-40B4-BE49-F238E27FC236}">
                <a16:creationId xmlns:a16="http://schemas.microsoft.com/office/drawing/2014/main" id="{A2A4AA2D-50ED-46DD-9111-1F63FDC6FB35}"/>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5857"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3" name="Object 38">
            <a:extLst>
              <a:ext uri="{FF2B5EF4-FFF2-40B4-BE49-F238E27FC236}">
                <a16:creationId xmlns:a16="http://schemas.microsoft.com/office/drawing/2014/main" id="{84ACF9F3-9913-41CC-8B67-960EF8BA9DA1}"/>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5858"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7" name="Rectangle 39">
            <a:extLst>
              <a:ext uri="{FF2B5EF4-FFF2-40B4-BE49-F238E27FC236}">
                <a16:creationId xmlns:a16="http://schemas.microsoft.com/office/drawing/2014/main" id="{33950670-17BF-43E7-AFF1-99ED7722A550}"/>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75798" name="Segnaposto numero diapositiva 67">
            <a:extLst>
              <a:ext uri="{FF2B5EF4-FFF2-40B4-BE49-F238E27FC236}">
                <a16:creationId xmlns:a16="http://schemas.microsoft.com/office/drawing/2014/main" id="{4135D92F-0A7A-4439-9528-3D1DC9BF68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8C35DA0-0EA6-4F8F-AB86-6B0B112CC685}" type="slidenum">
              <a:rPr lang="it-IT" altLang="it-IT" sz="1400"/>
              <a:pPr eaLnBrk="1" hangingPunct="1"/>
              <a:t>83</a:t>
            </a:fld>
            <a:endParaRPr lang="it-IT" altLang="it-IT" sz="1400"/>
          </a:p>
        </p:txBody>
      </p:sp>
      <p:sp>
        <p:nvSpPr>
          <p:cNvPr id="75800" name="Rettangolo 71">
            <a:extLst>
              <a:ext uri="{FF2B5EF4-FFF2-40B4-BE49-F238E27FC236}">
                <a16:creationId xmlns:a16="http://schemas.microsoft.com/office/drawing/2014/main" id="{C1726226-D99E-458D-9CFC-F93F16CEA0BD}"/>
              </a:ext>
            </a:extLst>
          </p:cNvPr>
          <p:cNvSpPr>
            <a:spLocks noChangeArrowheads="1"/>
          </p:cNvSpPr>
          <p:nvPr/>
        </p:nvSpPr>
        <p:spPr bwMode="auto">
          <a:xfrm>
            <a:off x="0" y="357188"/>
            <a:ext cx="85010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In effetti è possibile ricavare una </a:t>
            </a:r>
            <a:r>
              <a:rPr lang="it-IT" altLang="it-IT" sz="2000" b="1"/>
              <a:t>relazione analitica</a:t>
            </a:r>
            <a:r>
              <a:rPr lang="it-IT" altLang="it-IT" sz="2000"/>
              <a:t>, </a:t>
            </a:r>
          </a:p>
          <a:p>
            <a:pPr eaLnBrk="1" hangingPunct="1"/>
            <a:r>
              <a:rPr lang="it-IT" altLang="it-IT" sz="2000"/>
              <a:t>a prescindere dall’assunzione della legge lineare di </a:t>
            </a:r>
          </a:p>
          <a:p>
            <a:pPr eaLnBrk="1" hangingPunct="1"/>
            <a:r>
              <a:rPr lang="it-IT" altLang="it-IT" sz="2000"/>
              <a:t>RD con la quota, e risolvere il problema in modo elegante.</a:t>
            </a:r>
          </a:p>
          <a:p>
            <a:pPr eaLnBrk="1" hangingPunct="1"/>
            <a:r>
              <a:rPr lang="it-IT" altLang="it-IT" sz="2000"/>
              <a:t>Infatti :</a:t>
            </a:r>
          </a:p>
        </p:txBody>
      </p:sp>
      <p:graphicFrame>
        <p:nvGraphicFramePr>
          <p:cNvPr id="75784" name="Object 59">
            <a:extLst>
              <a:ext uri="{FF2B5EF4-FFF2-40B4-BE49-F238E27FC236}">
                <a16:creationId xmlns:a16="http://schemas.microsoft.com/office/drawing/2014/main" id="{D1405525-D280-49AC-9227-E97D5FEB4D16}"/>
              </a:ext>
            </a:extLst>
          </p:cNvPr>
          <p:cNvGraphicFramePr>
            <a:graphicFrameLocks noChangeAspect="1"/>
          </p:cNvGraphicFramePr>
          <p:nvPr/>
        </p:nvGraphicFramePr>
        <p:xfrm>
          <a:off x="1714500" y="1357313"/>
          <a:ext cx="4786313" cy="750887"/>
        </p:xfrm>
        <a:graphic>
          <a:graphicData uri="http://schemas.openxmlformats.org/presentationml/2006/ole">
            <mc:AlternateContent xmlns:mc="http://schemas.openxmlformats.org/markup-compatibility/2006">
              <mc:Choice xmlns:v="urn:schemas-microsoft-com:vml" Requires="v">
                <p:oleObj spid="_x0000_s75859" name="Equazione" r:id="rId12" imgW="2806560" imgH="444240" progId="Equation.3">
                  <p:embed/>
                </p:oleObj>
              </mc:Choice>
              <mc:Fallback>
                <p:oleObj name="Equazione" r:id="rId12" imgW="2806560" imgH="444240" progId="Equation.3">
                  <p:embed/>
                  <p:pic>
                    <p:nvPicPr>
                      <p:cNvPr id="0" name="Object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14500" y="1357313"/>
                        <a:ext cx="4786313" cy="750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801" name="Rettangolo 24">
            <a:extLst>
              <a:ext uri="{FF2B5EF4-FFF2-40B4-BE49-F238E27FC236}">
                <a16:creationId xmlns:a16="http://schemas.microsoft.com/office/drawing/2014/main" id="{2F9FF68C-4ACC-4727-BB2C-10DFB541330A}"/>
              </a:ext>
            </a:extLst>
          </p:cNvPr>
          <p:cNvSpPr>
            <a:spLocks noChangeArrowheads="1"/>
          </p:cNvSpPr>
          <p:nvPr/>
        </p:nvSpPr>
        <p:spPr bwMode="auto">
          <a:xfrm>
            <a:off x="0" y="2111375"/>
            <a:ext cx="87153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Infatti la velocità del punto P (e anche la potenza necessaria minima) dipendono propro dalla radice del rapporto delle densità. Se nell’integrale cambio la variabile indipendente passando dalla quota z al relativo rapporto delle densità sigma ,  poiché per quote basse (vedi cap 1) si puo’ vedere che la variazione della densità relativa con la quota è abbastanza lineare (vedi grafico)</a:t>
            </a:r>
          </a:p>
          <a:p>
            <a:pPr algn="just" eaLnBrk="1" hangingPunct="1"/>
            <a:endParaRPr lang="it-IT" altLang="it-IT" sz="2000"/>
          </a:p>
          <a:p>
            <a:pPr algn="just" eaLnBrk="1" hangingPunct="1"/>
            <a:endParaRPr lang="it-IT" altLang="it-IT" sz="2000"/>
          </a:p>
        </p:txBody>
      </p:sp>
      <p:graphicFrame>
        <p:nvGraphicFramePr>
          <p:cNvPr id="75785" name="Object 62">
            <a:extLst>
              <a:ext uri="{FF2B5EF4-FFF2-40B4-BE49-F238E27FC236}">
                <a16:creationId xmlns:a16="http://schemas.microsoft.com/office/drawing/2014/main" id="{CBA90672-6751-45AD-9D5E-3009A45EB20D}"/>
              </a:ext>
            </a:extLst>
          </p:cNvPr>
          <p:cNvGraphicFramePr>
            <a:graphicFrameLocks noChangeAspect="1"/>
          </p:cNvGraphicFramePr>
          <p:nvPr/>
        </p:nvGraphicFramePr>
        <p:xfrm>
          <a:off x="6403975" y="285750"/>
          <a:ext cx="2740025" cy="1000125"/>
        </p:xfrm>
        <a:graphic>
          <a:graphicData uri="http://schemas.openxmlformats.org/presentationml/2006/ole">
            <mc:AlternateContent xmlns:mc="http://schemas.openxmlformats.org/markup-compatibility/2006">
              <mc:Choice xmlns:v="urn:schemas-microsoft-com:vml" Requires="v">
                <p:oleObj spid="_x0000_s75860" name="Equazione" r:id="rId14" imgW="1358640" imgH="495000" progId="Equation.3">
                  <p:embed/>
                </p:oleObj>
              </mc:Choice>
              <mc:Fallback>
                <p:oleObj name="Equazione" r:id="rId14" imgW="1358640" imgH="495000" progId="Equation.3">
                  <p:embed/>
                  <p:pic>
                    <p:nvPicPr>
                      <p:cNvPr id="0" name="Object 6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03975" y="285750"/>
                        <a:ext cx="2740025"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5802" name="Picture 8" descr="figT9">
            <a:extLst>
              <a:ext uri="{FF2B5EF4-FFF2-40B4-BE49-F238E27FC236}">
                <a16:creationId xmlns:a16="http://schemas.microsoft.com/office/drawing/2014/main" id="{03979A85-B3C5-436F-A099-244591A392E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5350" y="3713163"/>
            <a:ext cx="443865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Connettore 2 28">
            <a:extLst>
              <a:ext uri="{FF2B5EF4-FFF2-40B4-BE49-F238E27FC236}">
                <a16:creationId xmlns:a16="http://schemas.microsoft.com/office/drawing/2014/main" id="{68CCFA11-59CF-4DEA-B6BC-6DE7A62B8CB2}"/>
              </a:ext>
            </a:extLst>
          </p:cNvPr>
          <p:cNvCxnSpPr/>
          <p:nvPr/>
        </p:nvCxnSpPr>
        <p:spPr>
          <a:xfrm flipV="1">
            <a:off x="4572000" y="4286250"/>
            <a:ext cx="857250" cy="5715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75786" name="Object 12">
            <a:extLst>
              <a:ext uri="{FF2B5EF4-FFF2-40B4-BE49-F238E27FC236}">
                <a16:creationId xmlns:a16="http://schemas.microsoft.com/office/drawing/2014/main" id="{E29B73CF-266C-4253-85A9-E2DCDC4DF77D}"/>
              </a:ext>
            </a:extLst>
          </p:cNvPr>
          <p:cNvGraphicFramePr>
            <a:graphicFrameLocks noChangeAspect="1"/>
          </p:cNvGraphicFramePr>
          <p:nvPr/>
        </p:nvGraphicFramePr>
        <p:xfrm>
          <a:off x="225425" y="3643313"/>
          <a:ext cx="3687763" cy="884237"/>
        </p:xfrm>
        <a:graphic>
          <a:graphicData uri="http://schemas.openxmlformats.org/presentationml/2006/ole">
            <mc:AlternateContent xmlns:mc="http://schemas.openxmlformats.org/markup-compatibility/2006">
              <mc:Choice xmlns:v="urn:schemas-microsoft-com:vml" Requires="v">
                <p:oleObj spid="_x0000_s75861" name="Equazione" r:id="rId17" imgW="1955520" imgH="469800" progId="Equation.3">
                  <p:embed/>
                </p:oleObj>
              </mc:Choice>
              <mc:Fallback>
                <p:oleObj name="Equazione" r:id="rId17" imgW="1955520" imgH="469800"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5425" y="3643313"/>
                        <a:ext cx="3687763"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804" name="Rettangolo 30">
            <a:extLst>
              <a:ext uri="{FF2B5EF4-FFF2-40B4-BE49-F238E27FC236}">
                <a16:creationId xmlns:a16="http://schemas.microsoft.com/office/drawing/2014/main" id="{26CCC30D-1E1C-4033-AA03-B7340CCBD354}"/>
              </a:ext>
            </a:extLst>
          </p:cNvPr>
          <p:cNvSpPr>
            <a:spLocks noChangeArrowheads="1"/>
          </p:cNvSpPr>
          <p:nvPr/>
        </p:nvSpPr>
        <p:spPr bwMode="auto">
          <a:xfrm>
            <a:off x="214313" y="4500563"/>
            <a:ext cx="457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Fino a quota di 4000 m si può assumere </a:t>
            </a:r>
          </a:p>
          <a:p>
            <a:pPr eaLnBrk="1" hangingPunct="1"/>
            <a:r>
              <a:rPr lang="it-IT" altLang="it-IT" sz="2000"/>
              <a:t>lineare , con un gradiente pari a -0.092/km,</a:t>
            </a:r>
          </a:p>
          <a:p>
            <a:pPr eaLnBrk="1" hangingPunct="1"/>
            <a:r>
              <a:rPr lang="it-IT" altLang="it-IT" sz="2000"/>
              <a:t>(vedi tabelle ISA) cioè:</a:t>
            </a:r>
          </a:p>
        </p:txBody>
      </p:sp>
      <p:graphicFrame>
        <p:nvGraphicFramePr>
          <p:cNvPr id="75787" name="Object 13">
            <a:extLst>
              <a:ext uri="{FF2B5EF4-FFF2-40B4-BE49-F238E27FC236}">
                <a16:creationId xmlns:a16="http://schemas.microsoft.com/office/drawing/2014/main" id="{B0D7269A-AF05-4965-8B32-590AA70F04A1}"/>
              </a:ext>
            </a:extLst>
          </p:cNvPr>
          <p:cNvGraphicFramePr>
            <a:graphicFrameLocks noChangeAspect="1"/>
          </p:cNvGraphicFramePr>
          <p:nvPr/>
        </p:nvGraphicFramePr>
        <p:xfrm>
          <a:off x="2571750" y="5283200"/>
          <a:ext cx="2370138" cy="788988"/>
        </p:xfrm>
        <a:graphic>
          <a:graphicData uri="http://schemas.openxmlformats.org/presentationml/2006/ole">
            <mc:AlternateContent xmlns:mc="http://schemas.openxmlformats.org/markup-compatibility/2006">
              <mc:Choice xmlns:v="urn:schemas-microsoft-com:vml" Requires="v">
                <p:oleObj spid="_x0000_s75862" name="Equazione" r:id="rId19" imgW="1257120" imgH="419040" progId="Equation.3">
                  <p:embed/>
                </p:oleObj>
              </mc:Choice>
              <mc:Fallback>
                <p:oleObj name="Equazione" r:id="rId19" imgW="1257120" imgH="419040" progId="Equation.3">
                  <p:embed/>
                  <p:pic>
                    <p:nvPicPr>
                      <p:cNvPr id="0" name="Object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1750" y="5283200"/>
                        <a:ext cx="2370138"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8" name="Object 14">
            <a:extLst>
              <a:ext uri="{FF2B5EF4-FFF2-40B4-BE49-F238E27FC236}">
                <a16:creationId xmlns:a16="http://schemas.microsoft.com/office/drawing/2014/main" id="{9C04A84F-5F09-4F9C-99C0-000055F233EC}"/>
              </a:ext>
            </a:extLst>
          </p:cNvPr>
          <p:cNvGraphicFramePr>
            <a:graphicFrameLocks noChangeAspect="1"/>
          </p:cNvGraphicFramePr>
          <p:nvPr/>
        </p:nvGraphicFramePr>
        <p:xfrm>
          <a:off x="214313" y="6046788"/>
          <a:ext cx="2751137" cy="382587"/>
        </p:xfrm>
        <a:graphic>
          <a:graphicData uri="http://schemas.openxmlformats.org/presentationml/2006/ole">
            <mc:AlternateContent xmlns:mc="http://schemas.openxmlformats.org/markup-compatibility/2006">
              <mc:Choice xmlns:v="urn:schemas-microsoft-com:vml" Requires="v">
                <p:oleObj spid="_x0000_s75863" name="Equazione" r:id="rId21" imgW="1460160" imgH="203040" progId="Equation.3">
                  <p:embed/>
                </p:oleObj>
              </mc:Choice>
              <mc:Fallback>
                <p:oleObj name="Equazione" r:id="rId21" imgW="1460160" imgH="203040" progId="Equation.3">
                  <p:embed/>
                  <p:pic>
                    <p:nvPicPr>
                      <p:cNvPr id="0" name="Object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4313" y="6046788"/>
                        <a:ext cx="2751137" cy="382587"/>
                      </a:xfrm>
                      <a:prstGeom prst="rect">
                        <a:avLst/>
                      </a:prstGeom>
                      <a:solidFill>
                        <a:schemeClr val="bg1"/>
                      </a:solidFill>
                    </p:spPr>
                  </p:pic>
                </p:oleObj>
              </mc:Fallback>
            </mc:AlternateContent>
          </a:graphicData>
        </a:graphic>
      </p:graphicFrame>
      <p:graphicFrame>
        <p:nvGraphicFramePr>
          <p:cNvPr id="75789" name="Object 15">
            <a:extLst>
              <a:ext uri="{FF2B5EF4-FFF2-40B4-BE49-F238E27FC236}">
                <a16:creationId xmlns:a16="http://schemas.microsoft.com/office/drawing/2014/main" id="{B72A1733-F7AE-4BF9-BA93-2BE2777EFECE}"/>
              </a:ext>
            </a:extLst>
          </p:cNvPr>
          <p:cNvGraphicFramePr>
            <a:graphicFrameLocks noChangeAspect="1"/>
          </p:cNvGraphicFramePr>
          <p:nvPr/>
        </p:nvGraphicFramePr>
        <p:xfrm>
          <a:off x="7781925" y="5416550"/>
          <a:ext cx="433388" cy="227013"/>
        </p:xfrm>
        <a:graphic>
          <a:graphicData uri="http://schemas.openxmlformats.org/presentationml/2006/ole">
            <mc:AlternateContent xmlns:mc="http://schemas.openxmlformats.org/markup-compatibility/2006">
              <mc:Choice xmlns:v="urn:schemas-microsoft-com:vml" Requires="v">
                <p:oleObj spid="_x0000_s75864" name="Equazione" r:id="rId23" imgW="266400" imgH="139680" progId="Equation.3">
                  <p:embed/>
                </p:oleObj>
              </mc:Choice>
              <mc:Fallback>
                <p:oleObj name="Equazione" r:id="rId23" imgW="266400" imgH="139680" progId="Equation.3">
                  <p:embed/>
                  <p:pic>
                    <p:nvPicPr>
                      <p:cNvPr id="0" name="Object 1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81925" y="5416550"/>
                        <a:ext cx="433388" cy="227013"/>
                      </a:xfrm>
                      <a:prstGeom prst="rect">
                        <a:avLst/>
                      </a:prstGeom>
                      <a:solidFill>
                        <a:schemeClr val="bg1"/>
                      </a:solidFill>
                    </p:spPr>
                  </p:pic>
                </p:oleObj>
              </mc:Fallback>
            </mc:AlternateContent>
          </a:graphicData>
        </a:graphic>
      </p:graphicFrame>
      <p:sp>
        <p:nvSpPr>
          <p:cNvPr id="30" name="Segnaposto piè di pagina 4">
            <a:extLst>
              <a:ext uri="{FF2B5EF4-FFF2-40B4-BE49-F238E27FC236}">
                <a16:creationId xmlns:a16="http://schemas.microsoft.com/office/drawing/2014/main" id="{66C56854-425B-43BE-953E-1423E68648D6}"/>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6" name="Rectangle 2">
            <a:extLst>
              <a:ext uri="{FF2B5EF4-FFF2-40B4-BE49-F238E27FC236}">
                <a16:creationId xmlns:a16="http://schemas.microsoft.com/office/drawing/2014/main" id="{E4CA34F0-F344-44DB-A489-414779BEEAE0}"/>
              </a:ext>
            </a:extLst>
          </p:cNvPr>
          <p:cNvSpPr>
            <a:spLocks noGrp="1" noChangeArrowheads="1"/>
          </p:cNvSpPr>
          <p:nvPr>
            <p:ph type="ctrTitle"/>
          </p:nvPr>
        </p:nvSpPr>
        <p:spPr>
          <a:xfrm>
            <a:off x="0" y="0"/>
            <a:ext cx="7929563" cy="457200"/>
          </a:xfrm>
        </p:spPr>
        <p:txBody>
          <a:bodyPr/>
          <a:lstStyle/>
          <a:p>
            <a:pPr algn="l" eaLnBrk="1" hangingPunct="1"/>
            <a:r>
              <a:rPr lang="it-IT" altLang="it-IT" sz="2400" b="1" dirty="0"/>
              <a:t>TEMPO Massimo di volo in VOLO LIBRATO</a:t>
            </a:r>
          </a:p>
        </p:txBody>
      </p:sp>
      <p:sp>
        <p:nvSpPr>
          <p:cNvPr id="76817" name="Rectangle 3">
            <a:extLst>
              <a:ext uri="{FF2B5EF4-FFF2-40B4-BE49-F238E27FC236}">
                <a16:creationId xmlns:a16="http://schemas.microsoft.com/office/drawing/2014/main" id="{908E412F-E8DD-4C86-A470-E94718DA14E2}"/>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8" name="Rectangle 7">
            <a:extLst>
              <a:ext uri="{FF2B5EF4-FFF2-40B4-BE49-F238E27FC236}">
                <a16:creationId xmlns:a16="http://schemas.microsoft.com/office/drawing/2014/main" id="{FB8A326B-B42D-4B4B-9D1C-B25381D4B7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9" name="Rectangle 8">
            <a:extLst>
              <a:ext uri="{FF2B5EF4-FFF2-40B4-BE49-F238E27FC236}">
                <a16:creationId xmlns:a16="http://schemas.microsoft.com/office/drawing/2014/main" id="{B723C11D-DD09-4AA9-A56E-8192424B022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0" name="Rectangle 11">
            <a:extLst>
              <a:ext uri="{FF2B5EF4-FFF2-40B4-BE49-F238E27FC236}">
                <a16:creationId xmlns:a16="http://schemas.microsoft.com/office/drawing/2014/main" id="{D5BD0B43-E35C-4BD7-A80B-87113EDC2E7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1" name="Rectangle 18">
            <a:extLst>
              <a:ext uri="{FF2B5EF4-FFF2-40B4-BE49-F238E27FC236}">
                <a16:creationId xmlns:a16="http://schemas.microsoft.com/office/drawing/2014/main" id="{6D42F3D6-3A06-4C61-AC6B-50B56B2EFB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6802" name="Object 32">
            <a:extLst>
              <a:ext uri="{FF2B5EF4-FFF2-40B4-BE49-F238E27FC236}">
                <a16:creationId xmlns:a16="http://schemas.microsoft.com/office/drawing/2014/main" id="{3A19D718-06D4-4D33-B6F1-4E8C16E724BB}"/>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6886"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3" name="Object 33">
            <a:extLst>
              <a:ext uri="{FF2B5EF4-FFF2-40B4-BE49-F238E27FC236}">
                <a16:creationId xmlns:a16="http://schemas.microsoft.com/office/drawing/2014/main" id="{98A9BBC3-D933-4A2C-882C-E9608D10BC9D}"/>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6887"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34">
            <a:extLst>
              <a:ext uri="{FF2B5EF4-FFF2-40B4-BE49-F238E27FC236}">
                <a16:creationId xmlns:a16="http://schemas.microsoft.com/office/drawing/2014/main" id="{FB7C55B8-3B7C-486F-A9BE-0C978B01CA5D}"/>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6888"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22" name="Rectangle 35">
            <a:extLst>
              <a:ext uri="{FF2B5EF4-FFF2-40B4-BE49-F238E27FC236}">
                <a16:creationId xmlns:a16="http://schemas.microsoft.com/office/drawing/2014/main" id="{DFE05B85-CA0A-4442-9EBF-10B31C629EE6}"/>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6805" name="Object 36">
            <a:extLst>
              <a:ext uri="{FF2B5EF4-FFF2-40B4-BE49-F238E27FC236}">
                <a16:creationId xmlns:a16="http://schemas.microsoft.com/office/drawing/2014/main" id="{D1845FBE-2865-4BFC-A603-39F7994BC2F4}"/>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6889"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6" name="Object 37">
            <a:extLst>
              <a:ext uri="{FF2B5EF4-FFF2-40B4-BE49-F238E27FC236}">
                <a16:creationId xmlns:a16="http://schemas.microsoft.com/office/drawing/2014/main" id="{CF164B60-8AAD-4CDB-BCCE-CF2E4341D363}"/>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6890"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7" name="Object 38">
            <a:extLst>
              <a:ext uri="{FF2B5EF4-FFF2-40B4-BE49-F238E27FC236}">
                <a16:creationId xmlns:a16="http://schemas.microsoft.com/office/drawing/2014/main" id="{89821DFD-A582-4BFC-8FEC-EA58898C4918}"/>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6891"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23" name="Rectangle 39">
            <a:extLst>
              <a:ext uri="{FF2B5EF4-FFF2-40B4-BE49-F238E27FC236}">
                <a16:creationId xmlns:a16="http://schemas.microsoft.com/office/drawing/2014/main" id="{5A8487B7-4669-4FC6-B4F9-BC54809D8A3D}"/>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76824" name="Segnaposto numero diapositiva 67">
            <a:extLst>
              <a:ext uri="{FF2B5EF4-FFF2-40B4-BE49-F238E27FC236}">
                <a16:creationId xmlns:a16="http://schemas.microsoft.com/office/drawing/2014/main" id="{B9DCB9D6-B071-48F4-9839-A199366709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EA3C519-1938-44F5-8087-044E9C7DEC42}" type="slidenum">
              <a:rPr lang="it-IT" altLang="it-IT" sz="1400"/>
              <a:pPr eaLnBrk="1" hangingPunct="1"/>
              <a:t>84</a:t>
            </a:fld>
            <a:endParaRPr lang="it-IT" altLang="it-IT" sz="1400"/>
          </a:p>
        </p:txBody>
      </p:sp>
      <p:sp>
        <p:nvSpPr>
          <p:cNvPr id="76826" name="Rettangolo 71">
            <a:extLst>
              <a:ext uri="{FF2B5EF4-FFF2-40B4-BE49-F238E27FC236}">
                <a16:creationId xmlns:a16="http://schemas.microsoft.com/office/drawing/2014/main" id="{0C44AC38-C109-4B35-BC9F-862B9FB4888E}"/>
              </a:ext>
            </a:extLst>
          </p:cNvPr>
          <p:cNvSpPr>
            <a:spLocks noChangeArrowheads="1"/>
          </p:cNvSpPr>
          <p:nvPr/>
        </p:nvSpPr>
        <p:spPr bwMode="auto">
          <a:xfrm>
            <a:off x="0" y="500063"/>
            <a:ext cx="8501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Quindi l’integrale diventa:</a:t>
            </a:r>
          </a:p>
        </p:txBody>
      </p:sp>
      <p:graphicFrame>
        <p:nvGraphicFramePr>
          <p:cNvPr id="76808" name="Object 59">
            <a:extLst>
              <a:ext uri="{FF2B5EF4-FFF2-40B4-BE49-F238E27FC236}">
                <a16:creationId xmlns:a16="http://schemas.microsoft.com/office/drawing/2014/main" id="{81CCC7D2-0760-4320-ADF1-2AEBDE5ADE67}"/>
              </a:ext>
            </a:extLst>
          </p:cNvPr>
          <p:cNvGraphicFramePr>
            <a:graphicFrameLocks noChangeAspect="1"/>
          </p:cNvGraphicFramePr>
          <p:nvPr/>
        </p:nvGraphicFramePr>
        <p:xfrm>
          <a:off x="1357313" y="2170113"/>
          <a:ext cx="5537200" cy="830262"/>
        </p:xfrm>
        <a:graphic>
          <a:graphicData uri="http://schemas.openxmlformats.org/presentationml/2006/ole">
            <mc:AlternateContent xmlns:mc="http://schemas.openxmlformats.org/markup-compatibility/2006">
              <mc:Choice xmlns:v="urn:schemas-microsoft-com:vml" Requires="v">
                <p:oleObj spid="_x0000_s76892" name="Equazione" r:id="rId12" imgW="2933640" imgH="444240" progId="Equation.3">
                  <p:embed/>
                </p:oleObj>
              </mc:Choice>
              <mc:Fallback>
                <p:oleObj name="Equazione" r:id="rId12" imgW="2933640" imgH="444240" progId="Equation.3">
                  <p:embed/>
                  <p:pic>
                    <p:nvPicPr>
                      <p:cNvPr id="0" name="Object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7313" y="2170113"/>
                        <a:ext cx="5537200" cy="830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9" name="Object 62">
            <a:extLst>
              <a:ext uri="{FF2B5EF4-FFF2-40B4-BE49-F238E27FC236}">
                <a16:creationId xmlns:a16="http://schemas.microsoft.com/office/drawing/2014/main" id="{BE64DEF2-9F4D-4914-AF51-72493D94C3AA}"/>
              </a:ext>
            </a:extLst>
          </p:cNvPr>
          <p:cNvGraphicFramePr>
            <a:graphicFrameLocks noChangeAspect="1"/>
          </p:cNvGraphicFramePr>
          <p:nvPr/>
        </p:nvGraphicFramePr>
        <p:xfrm>
          <a:off x="285750" y="928688"/>
          <a:ext cx="2740025" cy="1000125"/>
        </p:xfrm>
        <a:graphic>
          <a:graphicData uri="http://schemas.openxmlformats.org/presentationml/2006/ole">
            <mc:AlternateContent xmlns:mc="http://schemas.openxmlformats.org/markup-compatibility/2006">
              <mc:Choice xmlns:v="urn:schemas-microsoft-com:vml" Requires="v">
                <p:oleObj spid="_x0000_s76893" name="Equazione" r:id="rId14" imgW="1358640" imgH="495000" progId="Equation.3">
                  <p:embed/>
                </p:oleObj>
              </mc:Choice>
              <mc:Fallback>
                <p:oleObj name="Equazione" r:id="rId14" imgW="1358640" imgH="495000" progId="Equation.3">
                  <p:embed/>
                  <p:pic>
                    <p:nvPicPr>
                      <p:cNvPr id="0" name="Object 6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750" y="928688"/>
                        <a:ext cx="2740025"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10" name="Object 12">
            <a:extLst>
              <a:ext uri="{FF2B5EF4-FFF2-40B4-BE49-F238E27FC236}">
                <a16:creationId xmlns:a16="http://schemas.microsoft.com/office/drawing/2014/main" id="{65E5354A-6FBF-46A8-A8D6-E1958B955556}"/>
              </a:ext>
            </a:extLst>
          </p:cNvPr>
          <p:cNvGraphicFramePr>
            <a:graphicFrameLocks noChangeAspect="1"/>
          </p:cNvGraphicFramePr>
          <p:nvPr/>
        </p:nvGraphicFramePr>
        <p:xfrm>
          <a:off x="2940050" y="473075"/>
          <a:ext cx="2489200" cy="741363"/>
        </p:xfrm>
        <a:graphic>
          <a:graphicData uri="http://schemas.openxmlformats.org/presentationml/2006/ole">
            <mc:AlternateContent xmlns:mc="http://schemas.openxmlformats.org/markup-compatibility/2006">
              <mc:Choice xmlns:v="urn:schemas-microsoft-com:vml" Requires="v">
                <p:oleObj spid="_x0000_s76894" name="Equazione" r:id="rId16" imgW="1320480" imgH="393480" progId="Equation.3">
                  <p:embed/>
                </p:oleObj>
              </mc:Choice>
              <mc:Fallback>
                <p:oleObj name="Equazione" r:id="rId16" imgW="1320480" imgH="393480" progId="Equation.3">
                  <p:embed/>
                  <p:pic>
                    <p:nvPicPr>
                      <p:cNvPr id="0"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40050" y="473075"/>
                        <a:ext cx="2489200" cy="741363"/>
                      </a:xfrm>
                      <a:prstGeom prst="rect">
                        <a:avLst/>
                      </a:prstGeom>
                      <a:solidFill>
                        <a:schemeClr val="bg1"/>
                      </a:solidFill>
                    </p:spPr>
                  </p:pic>
                </p:oleObj>
              </mc:Fallback>
            </mc:AlternateContent>
          </a:graphicData>
        </a:graphic>
      </p:graphicFrame>
      <p:graphicFrame>
        <p:nvGraphicFramePr>
          <p:cNvPr id="76811" name="Object 13">
            <a:extLst>
              <a:ext uri="{FF2B5EF4-FFF2-40B4-BE49-F238E27FC236}">
                <a16:creationId xmlns:a16="http://schemas.microsoft.com/office/drawing/2014/main" id="{C092DEA6-DB27-4DE8-BC41-4D6DA337DA94}"/>
              </a:ext>
            </a:extLst>
          </p:cNvPr>
          <p:cNvGraphicFramePr>
            <a:graphicFrameLocks noChangeAspect="1"/>
          </p:cNvGraphicFramePr>
          <p:nvPr/>
        </p:nvGraphicFramePr>
        <p:xfrm>
          <a:off x="4241800" y="1071563"/>
          <a:ext cx="4121150" cy="974725"/>
        </p:xfrm>
        <a:graphic>
          <a:graphicData uri="http://schemas.openxmlformats.org/presentationml/2006/ole">
            <mc:AlternateContent xmlns:mc="http://schemas.openxmlformats.org/markup-compatibility/2006">
              <mc:Choice xmlns:v="urn:schemas-microsoft-com:vml" Requires="v">
                <p:oleObj spid="_x0000_s76895" name="Equazione" r:id="rId18" imgW="2044440" imgH="482400" progId="Equation.3">
                  <p:embed/>
                </p:oleObj>
              </mc:Choice>
              <mc:Fallback>
                <p:oleObj name="Equazione" r:id="rId18" imgW="2044440" imgH="482400" progId="Equation.3">
                  <p:embed/>
                  <p:pic>
                    <p:nvPicPr>
                      <p:cNvPr id="0"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41800" y="1071563"/>
                        <a:ext cx="4121150"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27" name="Rettangolo 29">
            <a:extLst>
              <a:ext uri="{FF2B5EF4-FFF2-40B4-BE49-F238E27FC236}">
                <a16:creationId xmlns:a16="http://schemas.microsoft.com/office/drawing/2014/main" id="{ADD37E8F-B7B5-43CE-9553-39FCB5A60717}"/>
              </a:ext>
            </a:extLst>
          </p:cNvPr>
          <p:cNvSpPr>
            <a:spLocks noChangeArrowheads="1"/>
          </p:cNvSpPr>
          <p:nvPr/>
        </p:nvSpPr>
        <p:spPr bwMode="auto">
          <a:xfrm>
            <a:off x="214313" y="2000250"/>
            <a:ext cx="1173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Essendo :</a:t>
            </a:r>
          </a:p>
        </p:txBody>
      </p:sp>
      <p:graphicFrame>
        <p:nvGraphicFramePr>
          <p:cNvPr id="76812" name="Object 14">
            <a:extLst>
              <a:ext uri="{FF2B5EF4-FFF2-40B4-BE49-F238E27FC236}">
                <a16:creationId xmlns:a16="http://schemas.microsoft.com/office/drawing/2014/main" id="{4531F48E-9329-45EB-9F50-AB7A5D089D1B}"/>
              </a:ext>
            </a:extLst>
          </p:cNvPr>
          <p:cNvGraphicFramePr>
            <a:graphicFrameLocks noChangeAspect="1"/>
          </p:cNvGraphicFramePr>
          <p:nvPr/>
        </p:nvGraphicFramePr>
        <p:xfrm>
          <a:off x="663575" y="3071813"/>
          <a:ext cx="4044950" cy="976312"/>
        </p:xfrm>
        <a:graphic>
          <a:graphicData uri="http://schemas.openxmlformats.org/presentationml/2006/ole">
            <mc:AlternateContent xmlns:mc="http://schemas.openxmlformats.org/markup-compatibility/2006">
              <mc:Choice xmlns:v="urn:schemas-microsoft-com:vml" Requires="v">
                <p:oleObj spid="_x0000_s76896" name="Equazione" r:id="rId20" imgW="2006280" imgH="482400" progId="Equation.3">
                  <p:embed/>
                </p:oleObj>
              </mc:Choice>
              <mc:Fallback>
                <p:oleObj name="Equazione" r:id="rId20" imgW="2006280" imgH="482400" progId="Equation.3">
                  <p:embed/>
                  <p:pic>
                    <p:nvPicPr>
                      <p:cNvPr id="0" name="Object 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3575" y="3071813"/>
                        <a:ext cx="4044950" cy="976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13" name="Object 15">
            <a:extLst>
              <a:ext uri="{FF2B5EF4-FFF2-40B4-BE49-F238E27FC236}">
                <a16:creationId xmlns:a16="http://schemas.microsoft.com/office/drawing/2014/main" id="{56C9A17A-74F9-4A9F-91B0-8398360F499B}"/>
              </a:ext>
            </a:extLst>
          </p:cNvPr>
          <p:cNvGraphicFramePr>
            <a:graphicFrameLocks noChangeAspect="1"/>
          </p:cNvGraphicFramePr>
          <p:nvPr/>
        </p:nvGraphicFramePr>
        <p:xfrm>
          <a:off x="369888" y="4071938"/>
          <a:ext cx="5360987" cy="1143000"/>
        </p:xfrm>
        <a:graphic>
          <a:graphicData uri="http://schemas.openxmlformats.org/presentationml/2006/ole">
            <mc:AlternateContent xmlns:mc="http://schemas.openxmlformats.org/markup-compatibility/2006">
              <mc:Choice xmlns:v="urn:schemas-microsoft-com:vml" Requires="v">
                <p:oleObj spid="_x0000_s76897" name="Equazione" r:id="rId22" imgW="2031840" imgH="431640" progId="Equation.3">
                  <p:embed/>
                </p:oleObj>
              </mc:Choice>
              <mc:Fallback>
                <p:oleObj name="Equazione" r:id="rId22" imgW="2031840" imgH="431640" progId="Equation.3">
                  <p:embed/>
                  <p:pic>
                    <p:nvPicPr>
                      <p:cNvPr id="0" name="Object 1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9888" y="4071938"/>
                        <a:ext cx="5360987"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14" name="Object 16">
            <a:extLst>
              <a:ext uri="{FF2B5EF4-FFF2-40B4-BE49-F238E27FC236}">
                <a16:creationId xmlns:a16="http://schemas.microsoft.com/office/drawing/2014/main" id="{F97E1120-1439-4C42-B05E-D0B1EACF3081}"/>
              </a:ext>
            </a:extLst>
          </p:cNvPr>
          <p:cNvGraphicFramePr>
            <a:graphicFrameLocks noChangeAspect="1"/>
          </p:cNvGraphicFramePr>
          <p:nvPr/>
        </p:nvGraphicFramePr>
        <p:xfrm>
          <a:off x="6335713" y="3143250"/>
          <a:ext cx="2022475" cy="796925"/>
        </p:xfrm>
        <a:graphic>
          <a:graphicData uri="http://schemas.openxmlformats.org/presentationml/2006/ole">
            <mc:AlternateContent xmlns:mc="http://schemas.openxmlformats.org/markup-compatibility/2006">
              <mc:Choice xmlns:v="urn:schemas-microsoft-com:vml" Requires="v">
                <p:oleObj spid="_x0000_s76898" name="Equazione" r:id="rId24" imgW="1002960" imgH="393480" progId="Equation.3">
                  <p:embed/>
                </p:oleObj>
              </mc:Choice>
              <mc:Fallback>
                <p:oleObj name="Equazione" r:id="rId24" imgW="1002960" imgH="393480" progId="Equation.3">
                  <p:embed/>
                  <p:pic>
                    <p:nvPicPr>
                      <p:cNvPr id="0" name="Object 1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35713" y="3143250"/>
                        <a:ext cx="2022475"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28" name="Rettangolo 71">
            <a:extLst>
              <a:ext uri="{FF2B5EF4-FFF2-40B4-BE49-F238E27FC236}">
                <a16:creationId xmlns:a16="http://schemas.microsoft.com/office/drawing/2014/main" id="{A5EEF233-57E3-4446-9449-99E1DA892BA3}"/>
              </a:ext>
            </a:extLst>
          </p:cNvPr>
          <p:cNvSpPr>
            <a:spLocks noChangeArrowheads="1"/>
          </p:cNvSpPr>
          <p:nvPr/>
        </p:nvSpPr>
        <p:spPr bwMode="auto">
          <a:xfrm>
            <a:off x="5357813" y="3357563"/>
            <a:ext cx="1963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con</a:t>
            </a:r>
          </a:p>
        </p:txBody>
      </p:sp>
      <p:graphicFrame>
        <p:nvGraphicFramePr>
          <p:cNvPr id="76815" name="Object 17">
            <a:extLst>
              <a:ext uri="{FF2B5EF4-FFF2-40B4-BE49-F238E27FC236}">
                <a16:creationId xmlns:a16="http://schemas.microsoft.com/office/drawing/2014/main" id="{A0BE89E0-B772-424A-91C3-7646E2213CD8}"/>
              </a:ext>
            </a:extLst>
          </p:cNvPr>
          <p:cNvGraphicFramePr>
            <a:graphicFrameLocks noChangeAspect="1"/>
          </p:cNvGraphicFramePr>
          <p:nvPr/>
        </p:nvGraphicFramePr>
        <p:xfrm>
          <a:off x="500063" y="5357813"/>
          <a:ext cx="4338637" cy="1000125"/>
        </p:xfrm>
        <a:graphic>
          <a:graphicData uri="http://schemas.openxmlformats.org/presentationml/2006/ole">
            <mc:AlternateContent xmlns:mc="http://schemas.openxmlformats.org/markup-compatibility/2006">
              <mc:Choice xmlns:v="urn:schemas-microsoft-com:vml" Requires="v">
                <p:oleObj spid="_x0000_s76899" name="Equazione" r:id="rId26" imgW="1879560" imgH="431640" progId="Equation.3">
                  <p:embed/>
                </p:oleObj>
              </mc:Choice>
              <mc:Fallback>
                <p:oleObj name="Equazione" r:id="rId26" imgW="1879560" imgH="431640" progId="Equation.3">
                  <p:embed/>
                  <p:pic>
                    <p:nvPicPr>
                      <p:cNvPr id="0" name="Object 1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00063" y="5357813"/>
                        <a:ext cx="4338637" cy="100012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29" name="Rettangolo 34">
            <a:extLst>
              <a:ext uri="{FF2B5EF4-FFF2-40B4-BE49-F238E27FC236}">
                <a16:creationId xmlns:a16="http://schemas.microsoft.com/office/drawing/2014/main" id="{6135A500-CF4C-4AC9-821F-30341F69A9AD}"/>
              </a:ext>
            </a:extLst>
          </p:cNvPr>
          <p:cNvSpPr>
            <a:spLocks noChangeArrowheads="1"/>
          </p:cNvSpPr>
          <p:nvPr/>
        </p:nvSpPr>
        <p:spPr bwMode="auto">
          <a:xfrm>
            <a:off x="5214938" y="5143500"/>
            <a:ext cx="33575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FORMULA DIRETTA che fornisce il Tempo massimo di volo a partire dalla quota </a:t>
            </a:r>
          </a:p>
          <a:p>
            <a:pPr eaLnBrk="1" hangingPunct="1"/>
            <a:r>
              <a:rPr lang="it-IT" altLang="it-IT" sz="2000"/>
              <a:t>Con rapp densità pari a sigma</a:t>
            </a:r>
          </a:p>
        </p:txBody>
      </p:sp>
      <p:sp>
        <p:nvSpPr>
          <p:cNvPr id="30" name="Segnaposto piè di pagina 4">
            <a:extLst>
              <a:ext uri="{FF2B5EF4-FFF2-40B4-BE49-F238E27FC236}">
                <a16:creationId xmlns:a16="http://schemas.microsoft.com/office/drawing/2014/main" id="{837835B4-64E6-425E-A8DE-1433C9832A92}"/>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7" name="Rectangle 2">
            <a:extLst>
              <a:ext uri="{FF2B5EF4-FFF2-40B4-BE49-F238E27FC236}">
                <a16:creationId xmlns:a16="http://schemas.microsoft.com/office/drawing/2014/main" id="{20E0A071-836C-402B-80BE-FDAB73E08009}"/>
              </a:ext>
            </a:extLst>
          </p:cNvPr>
          <p:cNvSpPr>
            <a:spLocks noGrp="1" noChangeArrowheads="1"/>
          </p:cNvSpPr>
          <p:nvPr>
            <p:ph type="ctrTitle"/>
          </p:nvPr>
        </p:nvSpPr>
        <p:spPr>
          <a:xfrm>
            <a:off x="0" y="0"/>
            <a:ext cx="7929563" cy="457200"/>
          </a:xfrm>
        </p:spPr>
        <p:txBody>
          <a:bodyPr/>
          <a:lstStyle/>
          <a:p>
            <a:pPr algn="l" eaLnBrk="1" hangingPunct="1"/>
            <a:r>
              <a:rPr lang="it-IT" altLang="it-IT" sz="2400" b="1" dirty="0"/>
              <a:t>TEMPO Massimo di volo in VOLO LIBRATO</a:t>
            </a:r>
          </a:p>
        </p:txBody>
      </p:sp>
      <p:sp>
        <p:nvSpPr>
          <p:cNvPr id="77838" name="Rectangle 3">
            <a:extLst>
              <a:ext uri="{FF2B5EF4-FFF2-40B4-BE49-F238E27FC236}">
                <a16:creationId xmlns:a16="http://schemas.microsoft.com/office/drawing/2014/main" id="{44344EA4-5647-4F06-9DC3-4322CE583F25}"/>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9" name="Rectangle 7">
            <a:extLst>
              <a:ext uri="{FF2B5EF4-FFF2-40B4-BE49-F238E27FC236}">
                <a16:creationId xmlns:a16="http://schemas.microsoft.com/office/drawing/2014/main" id="{15638C4A-65B9-4872-81CE-21F9774241C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0" name="Rectangle 8">
            <a:extLst>
              <a:ext uri="{FF2B5EF4-FFF2-40B4-BE49-F238E27FC236}">
                <a16:creationId xmlns:a16="http://schemas.microsoft.com/office/drawing/2014/main" id="{1A496FEC-9AD8-4988-BB7D-7A948DD640A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1" name="Rectangle 11">
            <a:extLst>
              <a:ext uri="{FF2B5EF4-FFF2-40B4-BE49-F238E27FC236}">
                <a16:creationId xmlns:a16="http://schemas.microsoft.com/office/drawing/2014/main" id="{31457AAE-BFFE-4E07-831C-52A375F10F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2" name="Rectangle 18">
            <a:extLst>
              <a:ext uri="{FF2B5EF4-FFF2-40B4-BE49-F238E27FC236}">
                <a16:creationId xmlns:a16="http://schemas.microsoft.com/office/drawing/2014/main" id="{B9F0BF13-166B-45B9-A950-9369519852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7826" name="Object 32">
            <a:extLst>
              <a:ext uri="{FF2B5EF4-FFF2-40B4-BE49-F238E27FC236}">
                <a16:creationId xmlns:a16="http://schemas.microsoft.com/office/drawing/2014/main" id="{184CD4D5-C111-461B-A027-E22B7E0788CF}"/>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7895"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27" name="Object 33">
            <a:extLst>
              <a:ext uri="{FF2B5EF4-FFF2-40B4-BE49-F238E27FC236}">
                <a16:creationId xmlns:a16="http://schemas.microsoft.com/office/drawing/2014/main" id="{816BA5EF-DB70-4EF1-94B6-D4B858B29E0B}"/>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7896"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28" name="Object 34">
            <a:extLst>
              <a:ext uri="{FF2B5EF4-FFF2-40B4-BE49-F238E27FC236}">
                <a16:creationId xmlns:a16="http://schemas.microsoft.com/office/drawing/2014/main" id="{717B3333-4981-4677-AF57-A9B0C512B154}"/>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7897"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43" name="Rectangle 35">
            <a:extLst>
              <a:ext uri="{FF2B5EF4-FFF2-40B4-BE49-F238E27FC236}">
                <a16:creationId xmlns:a16="http://schemas.microsoft.com/office/drawing/2014/main" id="{1FBB2E46-49C5-43E8-A998-3F34DEE394C8}"/>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7829" name="Object 36">
            <a:extLst>
              <a:ext uri="{FF2B5EF4-FFF2-40B4-BE49-F238E27FC236}">
                <a16:creationId xmlns:a16="http://schemas.microsoft.com/office/drawing/2014/main" id="{538B2538-5947-4EB0-B13C-10348D71DEC0}"/>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7898"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0" name="Object 37">
            <a:extLst>
              <a:ext uri="{FF2B5EF4-FFF2-40B4-BE49-F238E27FC236}">
                <a16:creationId xmlns:a16="http://schemas.microsoft.com/office/drawing/2014/main" id="{BAF3F902-2E63-4779-9046-ACA8F9E4CF2C}"/>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7899"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1" name="Object 38">
            <a:extLst>
              <a:ext uri="{FF2B5EF4-FFF2-40B4-BE49-F238E27FC236}">
                <a16:creationId xmlns:a16="http://schemas.microsoft.com/office/drawing/2014/main" id="{7BB02330-F82D-4A11-AABA-98658196B9AC}"/>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7900"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44" name="Rectangle 39">
            <a:extLst>
              <a:ext uri="{FF2B5EF4-FFF2-40B4-BE49-F238E27FC236}">
                <a16:creationId xmlns:a16="http://schemas.microsoft.com/office/drawing/2014/main" id="{32C675DD-A19E-4A90-A669-71EAE1F9D987}"/>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77845" name="Segnaposto numero diapositiva 67">
            <a:extLst>
              <a:ext uri="{FF2B5EF4-FFF2-40B4-BE49-F238E27FC236}">
                <a16:creationId xmlns:a16="http://schemas.microsoft.com/office/drawing/2014/main" id="{C7E4F1F7-7E08-46F5-A8F5-B610B63CC1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A12A779-159C-4CA3-8E5E-F9289A21AC91}" type="slidenum">
              <a:rPr lang="it-IT" altLang="it-IT" sz="1400"/>
              <a:pPr eaLnBrk="1" hangingPunct="1"/>
              <a:t>85</a:t>
            </a:fld>
            <a:endParaRPr lang="it-IT" altLang="it-IT" sz="1400"/>
          </a:p>
        </p:txBody>
      </p:sp>
      <p:sp>
        <p:nvSpPr>
          <p:cNvPr id="77847" name="Rettangolo 71">
            <a:extLst>
              <a:ext uri="{FF2B5EF4-FFF2-40B4-BE49-F238E27FC236}">
                <a16:creationId xmlns:a16="http://schemas.microsoft.com/office/drawing/2014/main" id="{CC345C41-C75A-4D4A-930B-A4F9C1A83547}"/>
              </a:ext>
            </a:extLst>
          </p:cNvPr>
          <p:cNvSpPr>
            <a:spLocks noChangeArrowheads="1"/>
          </p:cNvSpPr>
          <p:nvPr/>
        </p:nvSpPr>
        <p:spPr bwMode="auto">
          <a:xfrm>
            <a:off x="214313" y="1500188"/>
            <a:ext cx="8501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Nel caso precedente del Cessna SkyHawk, essendo :</a:t>
            </a:r>
          </a:p>
        </p:txBody>
      </p:sp>
      <p:graphicFrame>
        <p:nvGraphicFramePr>
          <p:cNvPr id="77832" name="Object 17">
            <a:extLst>
              <a:ext uri="{FF2B5EF4-FFF2-40B4-BE49-F238E27FC236}">
                <a16:creationId xmlns:a16="http://schemas.microsoft.com/office/drawing/2014/main" id="{F31CF75E-C866-48BF-A1F6-145A9EF512BE}"/>
              </a:ext>
            </a:extLst>
          </p:cNvPr>
          <p:cNvGraphicFramePr>
            <a:graphicFrameLocks noChangeAspect="1"/>
          </p:cNvGraphicFramePr>
          <p:nvPr/>
        </p:nvGraphicFramePr>
        <p:xfrm>
          <a:off x="4991100" y="500063"/>
          <a:ext cx="3519488" cy="915987"/>
        </p:xfrm>
        <a:graphic>
          <a:graphicData uri="http://schemas.openxmlformats.org/presentationml/2006/ole">
            <mc:AlternateContent xmlns:mc="http://schemas.openxmlformats.org/markup-compatibility/2006">
              <mc:Choice xmlns:v="urn:schemas-microsoft-com:vml" Requires="v">
                <p:oleObj spid="_x0000_s77901" name="Equazione" r:id="rId12" imgW="1663560" imgH="431640" progId="Equation.3">
                  <p:embed/>
                </p:oleObj>
              </mc:Choice>
              <mc:Fallback>
                <p:oleObj name="Equazione" r:id="rId12" imgW="1663560" imgH="43164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1100" y="500063"/>
                        <a:ext cx="3519488" cy="91598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48" name="Rettangolo 34">
            <a:extLst>
              <a:ext uri="{FF2B5EF4-FFF2-40B4-BE49-F238E27FC236}">
                <a16:creationId xmlns:a16="http://schemas.microsoft.com/office/drawing/2014/main" id="{413DFC77-7E2D-477C-814D-53F91F293ED4}"/>
              </a:ext>
            </a:extLst>
          </p:cNvPr>
          <p:cNvSpPr>
            <a:spLocks noChangeArrowheads="1"/>
          </p:cNvSpPr>
          <p:nvPr/>
        </p:nvSpPr>
        <p:spPr bwMode="auto">
          <a:xfrm>
            <a:off x="214313" y="3214688"/>
            <a:ext cx="576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 partire dalla quota di 3000 m , essendo sigma pari a </a:t>
            </a:r>
          </a:p>
        </p:txBody>
      </p:sp>
      <p:sp>
        <p:nvSpPr>
          <p:cNvPr id="77849" name="Rettangolo 30">
            <a:extLst>
              <a:ext uri="{FF2B5EF4-FFF2-40B4-BE49-F238E27FC236}">
                <a16:creationId xmlns:a16="http://schemas.microsoft.com/office/drawing/2014/main" id="{9AA30F5D-651B-4EC8-9C8B-F913E2F18994}"/>
              </a:ext>
            </a:extLst>
          </p:cNvPr>
          <p:cNvSpPr>
            <a:spLocks noChangeArrowheads="1"/>
          </p:cNvSpPr>
          <p:nvPr/>
        </p:nvSpPr>
        <p:spPr bwMode="auto">
          <a:xfrm>
            <a:off x="214313" y="2000250"/>
            <a:ext cx="60721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 quota S/L (=0 m)	VE=38.7 m/s 	VP=29.4 m/s (TAS)</a:t>
            </a:r>
          </a:p>
          <a:p>
            <a:pPr eaLnBrk="1" hangingPunct="1"/>
            <a:r>
              <a:rPr lang="it-IT" altLang="it-IT" sz="1400"/>
              <a:t>		</a:t>
            </a:r>
            <a:r>
              <a:rPr lang="it-IT" altLang="it-IT" sz="1400">
                <a:latin typeface="Symbol" panose="05050102010706020507" pitchFamily="18" charset="2"/>
              </a:rPr>
              <a:t>P</a:t>
            </a:r>
            <a:r>
              <a:rPr lang="it-IT" altLang="it-IT" sz="1400"/>
              <a:t>nE=32.3 kW	</a:t>
            </a:r>
            <a:r>
              <a:rPr lang="it-IT" altLang="it-IT" sz="1400">
                <a:latin typeface="Symbol" panose="05050102010706020507" pitchFamily="18" charset="2"/>
              </a:rPr>
              <a:t> P</a:t>
            </a:r>
            <a:r>
              <a:rPr lang="it-IT" altLang="it-IT" sz="1400"/>
              <a:t>nP=28.3 kW</a:t>
            </a:r>
          </a:p>
          <a:p>
            <a:pPr eaLnBrk="1" hangingPunct="1"/>
            <a:r>
              <a:rPr lang="it-IT" altLang="it-IT" sz="1400"/>
              <a:t>		    RDE=3.01 m/s 	RDP=2.65 m/s</a:t>
            </a:r>
          </a:p>
        </p:txBody>
      </p:sp>
      <p:graphicFrame>
        <p:nvGraphicFramePr>
          <p:cNvPr id="77833" name="Object 16">
            <a:extLst>
              <a:ext uri="{FF2B5EF4-FFF2-40B4-BE49-F238E27FC236}">
                <a16:creationId xmlns:a16="http://schemas.microsoft.com/office/drawing/2014/main" id="{657CE806-FCB7-46EF-90D1-AA3AC6CD65E3}"/>
              </a:ext>
            </a:extLst>
          </p:cNvPr>
          <p:cNvGraphicFramePr>
            <a:graphicFrameLocks noChangeAspect="1"/>
          </p:cNvGraphicFramePr>
          <p:nvPr/>
        </p:nvGraphicFramePr>
        <p:xfrm>
          <a:off x="285750" y="2786063"/>
          <a:ext cx="2143125" cy="450850"/>
        </p:xfrm>
        <a:graphic>
          <a:graphicData uri="http://schemas.openxmlformats.org/presentationml/2006/ole">
            <mc:AlternateContent xmlns:mc="http://schemas.openxmlformats.org/markup-compatibility/2006">
              <mc:Choice xmlns:v="urn:schemas-microsoft-com:vml" Requires="v">
                <p:oleObj spid="_x0000_s77902" name="Equazione" r:id="rId14" imgW="1091880" imgH="228600" progId="Equation.3">
                  <p:embed/>
                </p:oleObj>
              </mc:Choice>
              <mc:Fallback>
                <p:oleObj name="Equazione" r:id="rId14" imgW="1091880" imgH="228600" progId="Equation.3">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750" y="2786063"/>
                        <a:ext cx="2143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Lst>
                    </p:spPr>
                  </p:pic>
                </p:oleObj>
              </mc:Fallback>
            </mc:AlternateContent>
          </a:graphicData>
        </a:graphic>
      </p:graphicFrame>
      <p:graphicFrame>
        <p:nvGraphicFramePr>
          <p:cNvPr id="77834" name="Object 10">
            <a:extLst>
              <a:ext uri="{FF2B5EF4-FFF2-40B4-BE49-F238E27FC236}">
                <a16:creationId xmlns:a16="http://schemas.microsoft.com/office/drawing/2014/main" id="{AE260788-1804-4DBF-86BE-31152120D138}"/>
              </a:ext>
            </a:extLst>
          </p:cNvPr>
          <p:cNvGraphicFramePr>
            <a:graphicFrameLocks noChangeAspect="1"/>
          </p:cNvGraphicFramePr>
          <p:nvPr/>
        </p:nvGraphicFramePr>
        <p:xfrm>
          <a:off x="6145213" y="3214688"/>
          <a:ext cx="2427287" cy="376237"/>
        </p:xfrm>
        <a:graphic>
          <a:graphicData uri="http://schemas.openxmlformats.org/presentationml/2006/ole">
            <mc:AlternateContent xmlns:mc="http://schemas.openxmlformats.org/markup-compatibility/2006">
              <mc:Choice xmlns:v="urn:schemas-microsoft-com:vml" Requires="v">
                <p:oleObj spid="_x0000_s77903" name="Equazione" r:id="rId16" imgW="1320480" imgH="203040" progId="Equation.3">
                  <p:embed/>
                </p:oleObj>
              </mc:Choice>
              <mc:Fallback>
                <p:oleObj name="Equazione" r:id="rId16" imgW="1320480" imgH="203040" progId="Equation.3">
                  <p:embed/>
                  <p:pic>
                    <p:nvPicPr>
                      <p:cNvPr id="0"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45213" y="3214688"/>
                        <a:ext cx="2427287"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Lst>
                    </p:spPr>
                  </p:pic>
                </p:oleObj>
              </mc:Fallback>
            </mc:AlternateContent>
          </a:graphicData>
        </a:graphic>
      </p:graphicFrame>
      <p:graphicFrame>
        <p:nvGraphicFramePr>
          <p:cNvPr id="77835" name="Object 18">
            <a:extLst>
              <a:ext uri="{FF2B5EF4-FFF2-40B4-BE49-F238E27FC236}">
                <a16:creationId xmlns:a16="http://schemas.microsoft.com/office/drawing/2014/main" id="{19B4540F-A098-4D1F-AC60-3AFF5B64235D}"/>
              </a:ext>
            </a:extLst>
          </p:cNvPr>
          <p:cNvGraphicFramePr>
            <a:graphicFrameLocks noChangeAspect="1"/>
          </p:cNvGraphicFramePr>
          <p:nvPr/>
        </p:nvGraphicFramePr>
        <p:xfrm>
          <a:off x="258763" y="3714750"/>
          <a:ext cx="6469062" cy="863600"/>
        </p:xfrm>
        <a:graphic>
          <a:graphicData uri="http://schemas.openxmlformats.org/presentationml/2006/ole">
            <mc:AlternateContent xmlns:mc="http://schemas.openxmlformats.org/markup-compatibility/2006">
              <mc:Choice xmlns:v="urn:schemas-microsoft-com:vml" Requires="v">
                <p:oleObj spid="_x0000_s77904" name="Equazione" r:id="rId18" imgW="2958840" imgH="393480" progId="Equation.3">
                  <p:embed/>
                </p:oleObj>
              </mc:Choice>
              <mc:Fallback>
                <p:oleObj name="Equazione" r:id="rId18" imgW="2958840" imgH="393480" progId="Equation.3">
                  <p:embed/>
                  <p:pic>
                    <p:nvPicPr>
                      <p:cNvPr id="0"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8763" y="3714750"/>
                        <a:ext cx="6469062" cy="86360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50" name="Rettangolo 33">
            <a:extLst>
              <a:ext uri="{FF2B5EF4-FFF2-40B4-BE49-F238E27FC236}">
                <a16:creationId xmlns:a16="http://schemas.microsoft.com/office/drawing/2014/main" id="{F1B6C0BE-ED01-4D89-A8E1-6EA3D92F6F30}"/>
              </a:ext>
            </a:extLst>
          </p:cNvPr>
          <p:cNvSpPr>
            <a:spLocks noChangeArrowheads="1"/>
          </p:cNvSpPr>
          <p:nvPr/>
        </p:nvSpPr>
        <p:spPr bwMode="auto">
          <a:xfrm>
            <a:off x="325438" y="4643438"/>
            <a:ext cx="8818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Che è più corretto (ma non molto diverso) dal valore trovato considerando andamento di RD lineare con la quota e riportato a pag 47 </a:t>
            </a:r>
          </a:p>
          <a:p>
            <a:pPr eaLnBrk="1" hangingPunct="1"/>
            <a:r>
              <a:rPr lang="it-IT" altLang="it-IT" sz="2000"/>
              <a:t>precedentemente (pari a 1050.8 sec).</a:t>
            </a:r>
          </a:p>
        </p:txBody>
      </p:sp>
      <p:graphicFrame>
        <p:nvGraphicFramePr>
          <p:cNvPr id="77836" name="Object 19">
            <a:extLst>
              <a:ext uri="{FF2B5EF4-FFF2-40B4-BE49-F238E27FC236}">
                <a16:creationId xmlns:a16="http://schemas.microsoft.com/office/drawing/2014/main" id="{9668A3F3-6AAD-4644-B999-2D2285E071EC}"/>
              </a:ext>
            </a:extLst>
          </p:cNvPr>
          <p:cNvGraphicFramePr>
            <a:graphicFrameLocks noChangeAspect="1"/>
          </p:cNvGraphicFramePr>
          <p:nvPr/>
        </p:nvGraphicFramePr>
        <p:xfrm>
          <a:off x="285750" y="500063"/>
          <a:ext cx="4338638" cy="1000125"/>
        </p:xfrm>
        <a:graphic>
          <a:graphicData uri="http://schemas.openxmlformats.org/presentationml/2006/ole">
            <mc:AlternateContent xmlns:mc="http://schemas.openxmlformats.org/markup-compatibility/2006">
              <mc:Choice xmlns:v="urn:schemas-microsoft-com:vml" Requires="v">
                <p:oleObj spid="_x0000_s77905" name="Equazione" r:id="rId20" imgW="1879560" imgH="431640" progId="Equation.3">
                  <p:embed/>
                </p:oleObj>
              </mc:Choice>
              <mc:Fallback>
                <p:oleObj name="Equazione" r:id="rId20" imgW="1879560" imgH="431640" progId="Equation.3">
                  <p:embed/>
                  <p:pic>
                    <p:nvPicPr>
                      <p:cNvPr id="0" name="Object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5750" y="500063"/>
                        <a:ext cx="4338638" cy="100012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Segnaposto piè di pagina 4">
            <a:extLst>
              <a:ext uri="{FF2B5EF4-FFF2-40B4-BE49-F238E27FC236}">
                <a16:creationId xmlns:a16="http://schemas.microsoft.com/office/drawing/2014/main" id="{52598DA5-63E0-497C-A366-DD3ED195F09C}"/>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6" name="Rectangle 2">
            <a:extLst>
              <a:ext uri="{FF2B5EF4-FFF2-40B4-BE49-F238E27FC236}">
                <a16:creationId xmlns:a16="http://schemas.microsoft.com/office/drawing/2014/main" id="{FEAC7FEC-C6A7-415A-B3C1-075678D116BA}"/>
              </a:ext>
            </a:extLst>
          </p:cNvPr>
          <p:cNvSpPr>
            <a:spLocks noGrp="1" noChangeArrowheads="1"/>
          </p:cNvSpPr>
          <p:nvPr>
            <p:ph type="ctrTitle"/>
          </p:nvPr>
        </p:nvSpPr>
        <p:spPr>
          <a:xfrm>
            <a:off x="0" y="0"/>
            <a:ext cx="7929563" cy="457200"/>
          </a:xfrm>
        </p:spPr>
        <p:txBody>
          <a:bodyPr/>
          <a:lstStyle/>
          <a:p>
            <a:pPr algn="l" eaLnBrk="1" hangingPunct="1"/>
            <a:r>
              <a:rPr lang="it-IT" altLang="it-IT" sz="2400" b="1" dirty="0"/>
              <a:t>TEMPO Massimo di volo in VOLO LIBRATO</a:t>
            </a:r>
          </a:p>
        </p:txBody>
      </p:sp>
      <p:sp>
        <p:nvSpPr>
          <p:cNvPr id="78857" name="Rectangle 3">
            <a:extLst>
              <a:ext uri="{FF2B5EF4-FFF2-40B4-BE49-F238E27FC236}">
                <a16:creationId xmlns:a16="http://schemas.microsoft.com/office/drawing/2014/main" id="{F3244AFD-EC3D-43FE-8882-5A287CB16FF8}"/>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8" name="Rectangle 7">
            <a:extLst>
              <a:ext uri="{FF2B5EF4-FFF2-40B4-BE49-F238E27FC236}">
                <a16:creationId xmlns:a16="http://schemas.microsoft.com/office/drawing/2014/main" id="{A668407B-6B96-4D7C-9D27-0D13458F2C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9" name="Rectangle 8">
            <a:extLst>
              <a:ext uri="{FF2B5EF4-FFF2-40B4-BE49-F238E27FC236}">
                <a16:creationId xmlns:a16="http://schemas.microsoft.com/office/drawing/2014/main" id="{7898590C-A699-4B92-8F48-0CA39C6245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0" name="Rectangle 11">
            <a:extLst>
              <a:ext uri="{FF2B5EF4-FFF2-40B4-BE49-F238E27FC236}">
                <a16:creationId xmlns:a16="http://schemas.microsoft.com/office/drawing/2014/main" id="{969BBD06-EBDE-4B18-83EA-B4E5359AE7E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1" name="Rectangle 18">
            <a:extLst>
              <a:ext uri="{FF2B5EF4-FFF2-40B4-BE49-F238E27FC236}">
                <a16:creationId xmlns:a16="http://schemas.microsoft.com/office/drawing/2014/main" id="{CCD85F94-D3C0-40A4-88DB-787CDD27E7A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8850" name="Object 32">
            <a:extLst>
              <a:ext uri="{FF2B5EF4-FFF2-40B4-BE49-F238E27FC236}">
                <a16:creationId xmlns:a16="http://schemas.microsoft.com/office/drawing/2014/main" id="{6DB2A4A0-83AE-4D75-B5B9-D55F15CDFBC6}"/>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8895"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1" name="Object 33">
            <a:extLst>
              <a:ext uri="{FF2B5EF4-FFF2-40B4-BE49-F238E27FC236}">
                <a16:creationId xmlns:a16="http://schemas.microsoft.com/office/drawing/2014/main" id="{F449116E-A3D8-48FF-804D-6ACE5DFC04A5}"/>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8896"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2" name="Object 34">
            <a:extLst>
              <a:ext uri="{FF2B5EF4-FFF2-40B4-BE49-F238E27FC236}">
                <a16:creationId xmlns:a16="http://schemas.microsoft.com/office/drawing/2014/main" id="{44BBA13E-8DB5-4D11-B504-4FD4093617E1}"/>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8897"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62" name="Rectangle 35">
            <a:extLst>
              <a:ext uri="{FF2B5EF4-FFF2-40B4-BE49-F238E27FC236}">
                <a16:creationId xmlns:a16="http://schemas.microsoft.com/office/drawing/2014/main" id="{67D9B8C2-A81A-4B3C-AA15-151F2A3561A4}"/>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8853" name="Object 36">
            <a:extLst>
              <a:ext uri="{FF2B5EF4-FFF2-40B4-BE49-F238E27FC236}">
                <a16:creationId xmlns:a16="http://schemas.microsoft.com/office/drawing/2014/main" id="{9DFF80C1-1A8B-4A90-9EB5-DB2FB1918AC1}"/>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8898"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4" name="Object 37">
            <a:extLst>
              <a:ext uri="{FF2B5EF4-FFF2-40B4-BE49-F238E27FC236}">
                <a16:creationId xmlns:a16="http://schemas.microsoft.com/office/drawing/2014/main" id="{EB53F71E-77DA-4108-8A0F-DBF3EBA42307}"/>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8899"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5" name="Object 38">
            <a:extLst>
              <a:ext uri="{FF2B5EF4-FFF2-40B4-BE49-F238E27FC236}">
                <a16:creationId xmlns:a16="http://schemas.microsoft.com/office/drawing/2014/main" id="{C9F41CE3-0107-4EF8-B6E9-EC5C100153D3}"/>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8900"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63" name="Rectangle 39">
            <a:extLst>
              <a:ext uri="{FF2B5EF4-FFF2-40B4-BE49-F238E27FC236}">
                <a16:creationId xmlns:a16="http://schemas.microsoft.com/office/drawing/2014/main" id="{8AE48CA7-EB02-4570-BCC0-CE8604DB2C84}"/>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78864" name="Segnaposto numero diapositiva 67">
            <a:extLst>
              <a:ext uri="{FF2B5EF4-FFF2-40B4-BE49-F238E27FC236}">
                <a16:creationId xmlns:a16="http://schemas.microsoft.com/office/drawing/2014/main" id="{7DD342AC-D8DA-4309-8793-A9E670D0AE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429BC89-B773-4C64-AFEF-B18D10866282}" type="slidenum">
              <a:rPr lang="it-IT" altLang="it-IT" sz="1400"/>
              <a:pPr eaLnBrk="1" hangingPunct="1"/>
              <a:t>86</a:t>
            </a:fld>
            <a:endParaRPr lang="it-IT" altLang="it-IT" sz="1400"/>
          </a:p>
        </p:txBody>
      </p:sp>
      <p:sp>
        <p:nvSpPr>
          <p:cNvPr id="78866" name="Rettangolo 71">
            <a:extLst>
              <a:ext uri="{FF2B5EF4-FFF2-40B4-BE49-F238E27FC236}">
                <a16:creationId xmlns:a16="http://schemas.microsoft.com/office/drawing/2014/main" id="{459C20F5-3946-4DC6-9FBA-DE54DBDE2417}"/>
              </a:ext>
            </a:extLst>
          </p:cNvPr>
          <p:cNvSpPr>
            <a:spLocks noChangeArrowheads="1"/>
          </p:cNvSpPr>
          <p:nvPr/>
        </p:nvSpPr>
        <p:spPr bwMode="auto">
          <a:xfrm>
            <a:off x="0" y="500063"/>
            <a:ext cx="6143625"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Gli alianti, grazie agli allungamenti alari molto elevati hanno efficienze  aerodinamiche elevatissime e ratei di discesa molto bassi.</a:t>
            </a:r>
          </a:p>
          <a:p>
            <a:pPr eaLnBrk="1" hangingPunct="1"/>
            <a:r>
              <a:rPr lang="it-IT" altLang="it-IT" sz="2000"/>
              <a:t>Infatti  ALIANTE ASW24 :</a:t>
            </a:r>
          </a:p>
          <a:p>
            <a:pPr eaLnBrk="1" hangingPunct="1"/>
            <a:r>
              <a:rPr lang="it-IT" altLang="it-IT" sz="2000"/>
              <a:t>Peso W=305 Kg (senza water ballast) </a:t>
            </a:r>
          </a:p>
          <a:p>
            <a:pPr eaLnBrk="1" hangingPunct="1"/>
            <a:r>
              <a:rPr lang="it-IT" altLang="it-IT" sz="2000"/>
              <a:t>Apertura alare b=15 m   S=10 m^2    AR=22.5</a:t>
            </a:r>
          </a:p>
          <a:p>
            <a:pPr eaLnBrk="1" hangingPunct="1"/>
            <a:r>
              <a:rPr lang="it-IT" altLang="it-IT" sz="2000"/>
              <a:t>CDo=0.0090 (l’aliante ha un Cdo molto basso, essendoci ala con profilo laminare  che opera a basso Reynolds , con Cd di profilo pari a circa 0.0040 e fusoliera a bassissima resistenza. </a:t>
            </a:r>
          </a:p>
        </p:txBody>
      </p:sp>
      <p:pic>
        <p:nvPicPr>
          <p:cNvPr id="78867" name="Picture 13" descr="ASW24">
            <a:extLst>
              <a:ext uri="{FF2B5EF4-FFF2-40B4-BE49-F238E27FC236}">
                <a16:creationId xmlns:a16="http://schemas.microsoft.com/office/drawing/2014/main" id="{8203453F-052C-4545-ABEC-C6219B9624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13438" y="428625"/>
            <a:ext cx="32305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8" name="Rettangolo 21">
            <a:extLst>
              <a:ext uri="{FF2B5EF4-FFF2-40B4-BE49-F238E27FC236}">
                <a16:creationId xmlns:a16="http://schemas.microsoft.com/office/drawing/2014/main" id="{85C6A641-A27F-4885-A4F9-B1F537D8B5D6}"/>
              </a:ext>
            </a:extLst>
          </p:cNvPr>
          <p:cNvSpPr>
            <a:spLocks noChangeArrowheads="1"/>
          </p:cNvSpPr>
          <p:nvPr/>
        </p:nvSpPr>
        <p:spPr bwMode="auto">
          <a:xfrm>
            <a:off x="5929313" y="428625"/>
            <a:ext cx="2239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ALIANTE ASW24 </a:t>
            </a:r>
          </a:p>
        </p:txBody>
      </p:sp>
      <p:sp>
        <p:nvSpPr>
          <p:cNvPr id="78869" name="Rettangolo 22">
            <a:extLst>
              <a:ext uri="{FF2B5EF4-FFF2-40B4-BE49-F238E27FC236}">
                <a16:creationId xmlns:a16="http://schemas.microsoft.com/office/drawing/2014/main" id="{74EFA48C-00C2-4A09-8F87-3A0D6EA6753D}"/>
              </a:ext>
            </a:extLst>
          </p:cNvPr>
          <p:cNvSpPr>
            <a:spLocks noChangeArrowheads="1"/>
          </p:cNvSpPr>
          <p:nvPr/>
        </p:nvSpPr>
        <p:spPr bwMode="auto">
          <a:xfrm>
            <a:off x="214313" y="3643313"/>
            <a:ext cx="8929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Il fattore di Oswald è anch’esso molto alto, l’ala ha una distribuzione di portanza quasi ellittica, quindi e=0.98.</a:t>
            </a:r>
          </a:p>
          <a:p>
            <a:pPr eaLnBrk="1" hangingPunct="1"/>
            <a:r>
              <a:rPr lang="it-IT" altLang="it-IT" sz="2000"/>
              <a:t>Con tali dati l’efficienza massima è pari a </a:t>
            </a:r>
            <a:r>
              <a:rPr lang="it-IT" altLang="it-IT" sz="2000" b="1"/>
              <a:t>E</a:t>
            </a:r>
            <a:r>
              <a:rPr lang="it-IT" altLang="it-IT" sz="1000" b="1"/>
              <a:t>MAX </a:t>
            </a:r>
            <a:r>
              <a:rPr lang="it-IT" altLang="it-IT" sz="2000" b="1"/>
              <a:t>= 44</a:t>
            </a:r>
          </a:p>
        </p:txBody>
      </p:sp>
      <p:sp>
        <p:nvSpPr>
          <p:cNvPr id="78870" name="Rettangolo 23">
            <a:extLst>
              <a:ext uri="{FF2B5EF4-FFF2-40B4-BE49-F238E27FC236}">
                <a16:creationId xmlns:a16="http://schemas.microsoft.com/office/drawing/2014/main" id="{3A7E4DB7-E797-4B90-8E1A-6B486B7F2C9E}"/>
              </a:ext>
            </a:extLst>
          </p:cNvPr>
          <p:cNvSpPr>
            <a:spLocks noChangeArrowheads="1"/>
          </p:cNvSpPr>
          <p:nvPr/>
        </p:nvSpPr>
        <p:spPr bwMode="auto">
          <a:xfrm>
            <a:off x="214313" y="4759325"/>
            <a:ext cx="71437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 quota 3000 m :	   	VE=28.9 m/s 	VP=21.9 m/s 	(TAS)</a:t>
            </a:r>
          </a:p>
          <a:p>
            <a:pPr eaLnBrk="1" hangingPunct="1"/>
            <a:r>
              <a:rPr lang="it-IT" altLang="it-IT" sz="1400"/>
              <a:t>			</a:t>
            </a:r>
            <a:r>
              <a:rPr lang="it-IT" altLang="it-IT" sz="1400">
                <a:latin typeface="Symbol" panose="05050102010706020507" pitchFamily="18" charset="2"/>
              </a:rPr>
              <a:t>P</a:t>
            </a:r>
            <a:r>
              <a:rPr lang="it-IT" altLang="it-IT" sz="1400"/>
              <a:t>nE=1.97 kW	</a:t>
            </a:r>
            <a:r>
              <a:rPr lang="it-IT" altLang="it-IT" sz="1400">
                <a:latin typeface="Symbol" panose="05050102010706020507" pitchFamily="18" charset="2"/>
              </a:rPr>
              <a:t> P</a:t>
            </a:r>
            <a:r>
              <a:rPr lang="it-IT" altLang="it-IT" sz="1400"/>
              <a:t>nP=1.73 kW</a:t>
            </a:r>
          </a:p>
          <a:p>
            <a:pPr eaLnBrk="1" hangingPunct="1"/>
            <a:r>
              <a:rPr lang="it-IT" altLang="it-IT" sz="1400"/>
              <a:t>		    	</a:t>
            </a:r>
            <a:r>
              <a:rPr lang="it-IT" altLang="it-IT" sz="1400" b="1"/>
              <a:t>RDE=0.66 m/s 	RDP=0.58 m/s </a:t>
            </a:r>
          </a:p>
          <a:p>
            <a:pPr eaLnBrk="1" hangingPunct="1"/>
            <a:endParaRPr lang="it-IT" altLang="it-IT" sz="1400"/>
          </a:p>
          <a:p>
            <a:pPr eaLnBrk="1" hangingPunct="1"/>
            <a:r>
              <a:rPr lang="it-IT" altLang="it-IT" sz="1400"/>
              <a:t>A quota S/L (=0 m)		VE=24.8 m/s (89 Km/h) 	VP=18.9 m/s (68 Km/h) 	(TAS)</a:t>
            </a:r>
          </a:p>
          <a:p>
            <a:pPr eaLnBrk="1" hangingPunct="1"/>
            <a:r>
              <a:rPr lang="it-IT" altLang="it-IT" sz="1400"/>
              <a:t>			</a:t>
            </a:r>
            <a:r>
              <a:rPr lang="it-IT" altLang="it-IT" sz="1400">
                <a:latin typeface="Symbol" panose="05050102010706020507" pitchFamily="18" charset="2"/>
              </a:rPr>
              <a:t>P</a:t>
            </a:r>
            <a:r>
              <a:rPr lang="it-IT" altLang="it-IT" sz="1400"/>
              <a:t>nE=1.70 kW	</a:t>
            </a:r>
            <a:r>
              <a:rPr lang="it-IT" altLang="it-IT" sz="1400">
                <a:latin typeface="Symbol" panose="05050102010706020507" pitchFamily="18" charset="2"/>
              </a:rPr>
              <a:t> P</a:t>
            </a:r>
            <a:r>
              <a:rPr lang="it-IT" altLang="it-IT" sz="1400"/>
              <a:t>nP=1.49 kW</a:t>
            </a:r>
          </a:p>
          <a:p>
            <a:pPr eaLnBrk="1" hangingPunct="1"/>
            <a:r>
              <a:rPr lang="it-IT" altLang="it-IT" sz="1400"/>
              <a:t>		    	</a:t>
            </a:r>
            <a:r>
              <a:rPr lang="it-IT" altLang="it-IT" sz="1400" b="1"/>
              <a:t>RDE=0.57 m/s 	RDP=0.50 m/s</a:t>
            </a:r>
          </a:p>
        </p:txBody>
      </p:sp>
      <p:sp>
        <p:nvSpPr>
          <p:cNvPr id="23" name="Segnaposto piè di pagina 4">
            <a:extLst>
              <a:ext uri="{FF2B5EF4-FFF2-40B4-BE49-F238E27FC236}">
                <a16:creationId xmlns:a16="http://schemas.microsoft.com/office/drawing/2014/main" id="{58B54C60-9EEC-414B-AF8B-909FACFD207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2" name="Rectangle 2">
            <a:extLst>
              <a:ext uri="{FF2B5EF4-FFF2-40B4-BE49-F238E27FC236}">
                <a16:creationId xmlns:a16="http://schemas.microsoft.com/office/drawing/2014/main" id="{30C2C7FD-F3AE-4981-9B25-EFDB9C96FA91}"/>
              </a:ext>
            </a:extLst>
          </p:cNvPr>
          <p:cNvSpPr>
            <a:spLocks noGrp="1" noChangeArrowheads="1"/>
          </p:cNvSpPr>
          <p:nvPr>
            <p:ph type="ctrTitle"/>
          </p:nvPr>
        </p:nvSpPr>
        <p:spPr>
          <a:xfrm>
            <a:off x="0" y="0"/>
            <a:ext cx="7929563" cy="457200"/>
          </a:xfrm>
        </p:spPr>
        <p:txBody>
          <a:bodyPr/>
          <a:lstStyle/>
          <a:p>
            <a:pPr algn="l" eaLnBrk="1" hangingPunct="1"/>
            <a:r>
              <a:rPr lang="it-IT" altLang="it-IT" sz="2400" b="1" dirty="0"/>
              <a:t>TEMPO Massimo di volo in VOLO LIBRATO</a:t>
            </a:r>
          </a:p>
        </p:txBody>
      </p:sp>
      <p:sp>
        <p:nvSpPr>
          <p:cNvPr id="79883" name="Rectangle 3">
            <a:extLst>
              <a:ext uri="{FF2B5EF4-FFF2-40B4-BE49-F238E27FC236}">
                <a16:creationId xmlns:a16="http://schemas.microsoft.com/office/drawing/2014/main" id="{3260753B-1974-4EE6-A3F4-7E45101E9262}"/>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4" name="Rectangle 7">
            <a:extLst>
              <a:ext uri="{FF2B5EF4-FFF2-40B4-BE49-F238E27FC236}">
                <a16:creationId xmlns:a16="http://schemas.microsoft.com/office/drawing/2014/main" id="{1462124D-74C5-45FD-A12E-3027801EA69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5" name="Rectangle 8">
            <a:extLst>
              <a:ext uri="{FF2B5EF4-FFF2-40B4-BE49-F238E27FC236}">
                <a16:creationId xmlns:a16="http://schemas.microsoft.com/office/drawing/2014/main" id="{87003885-BDC5-4B8D-9F35-7EE4A791B4C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6" name="Rectangle 11">
            <a:extLst>
              <a:ext uri="{FF2B5EF4-FFF2-40B4-BE49-F238E27FC236}">
                <a16:creationId xmlns:a16="http://schemas.microsoft.com/office/drawing/2014/main" id="{EF9047CD-D5A1-4CDD-A42D-9C5C8C3146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7" name="Rectangle 18">
            <a:extLst>
              <a:ext uri="{FF2B5EF4-FFF2-40B4-BE49-F238E27FC236}">
                <a16:creationId xmlns:a16="http://schemas.microsoft.com/office/drawing/2014/main" id="{91249E84-762F-419F-9C1A-F05C78CF1D3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9874" name="Object 32">
            <a:extLst>
              <a:ext uri="{FF2B5EF4-FFF2-40B4-BE49-F238E27FC236}">
                <a16:creationId xmlns:a16="http://schemas.microsoft.com/office/drawing/2014/main" id="{FA2FFBBE-E4B3-4D1C-8E73-1CF7D80E308B}"/>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9931"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Object 33">
            <a:extLst>
              <a:ext uri="{FF2B5EF4-FFF2-40B4-BE49-F238E27FC236}">
                <a16:creationId xmlns:a16="http://schemas.microsoft.com/office/drawing/2014/main" id="{22509E35-4383-49AC-8129-B0FA2B6DCD27}"/>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9932"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6" name="Object 34">
            <a:extLst>
              <a:ext uri="{FF2B5EF4-FFF2-40B4-BE49-F238E27FC236}">
                <a16:creationId xmlns:a16="http://schemas.microsoft.com/office/drawing/2014/main" id="{9A182AE0-D409-486F-9935-37BF2D19208A}"/>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9933"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88" name="Rectangle 35">
            <a:extLst>
              <a:ext uri="{FF2B5EF4-FFF2-40B4-BE49-F238E27FC236}">
                <a16:creationId xmlns:a16="http://schemas.microsoft.com/office/drawing/2014/main" id="{7AB9E743-DEF0-4184-A60F-A131EA06CE6C}"/>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79877" name="Object 36">
            <a:extLst>
              <a:ext uri="{FF2B5EF4-FFF2-40B4-BE49-F238E27FC236}">
                <a16:creationId xmlns:a16="http://schemas.microsoft.com/office/drawing/2014/main" id="{09493803-20D5-4C4F-82B4-81B6988FD099}"/>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79934"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8" name="Object 37">
            <a:extLst>
              <a:ext uri="{FF2B5EF4-FFF2-40B4-BE49-F238E27FC236}">
                <a16:creationId xmlns:a16="http://schemas.microsoft.com/office/drawing/2014/main" id="{BE8112CD-5725-4241-BDC2-0C7F5573037A}"/>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79935"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9" name="Object 38">
            <a:extLst>
              <a:ext uri="{FF2B5EF4-FFF2-40B4-BE49-F238E27FC236}">
                <a16:creationId xmlns:a16="http://schemas.microsoft.com/office/drawing/2014/main" id="{326CE22E-8F7C-4B67-80F3-01E40CAC2ECC}"/>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79936"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89" name="Rectangle 39">
            <a:extLst>
              <a:ext uri="{FF2B5EF4-FFF2-40B4-BE49-F238E27FC236}">
                <a16:creationId xmlns:a16="http://schemas.microsoft.com/office/drawing/2014/main" id="{B339EFA6-D267-41B8-9B58-0F0BE7005990}"/>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79890" name="Segnaposto numero diapositiva 67">
            <a:extLst>
              <a:ext uri="{FF2B5EF4-FFF2-40B4-BE49-F238E27FC236}">
                <a16:creationId xmlns:a16="http://schemas.microsoft.com/office/drawing/2014/main" id="{1FD4A09E-36D7-4C67-B98E-D8EAA138CB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A30E875-A89F-4954-A5F4-32EB97288139}" type="slidenum">
              <a:rPr lang="it-IT" altLang="it-IT" sz="1400"/>
              <a:pPr eaLnBrk="1" hangingPunct="1"/>
              <a:t>87</a:t>
            </a:fld>
            <a:endParaRPr lang="it-IT" altLang="it-IT" sz="1400"/>
          </a:p>
        </p:txBody>
      </p:sp>
      <p:sp>
        <p:nvSpPr>
          <p:cNvPr id="79892" name="Rettangolo 71">
            <a:extLst>
              <a:ext uri="{FF2B5EF4-FFF2-40B4-BE49-F238E27FC236}">
                <a16:creationId xmlns:a16="http://schemas.microsoft.com/office/drawing/2014/main" id="{60711A69-FB88-4D5E-98D0-9C4372E8BB65}"/>
              </a:ext>
            </a:extLst>
          </p:cNvPr>
          <p:cNvSpPr>
            <a:spLocks noChangeArrowheads="1"/>
          </p:cNvSpPr>
          <p:nvPr/>
        </p:nvSpPr>
        <p:spPr bwMode="auto">
          <a:xfrm>
            <a:off x="0" y="357188"/>
            <a:ext cx="6143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ALIANTE ASW24 </a:t>
            </a:r>
          </a:p>
        </p:txBody>
      </p:sp>
      <p:pic>
        <p:nvPicPr>
          <p:cNvPr id="79893" name="Picture 13" descr="ASW24">
            <a:extLst>
              <a:ext uri="{FF2B5EF4-FFF2-40B4-BE49-F238E27FC236}">
                <a16:creationId xmlns:a16="http://schemas.microsoft.com/office/drawing/2014/main" id="{70C31785-524F-490D-AEEB-DC73C1367E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13438" y="428625"/>
            <a:ext cx="32305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94" name="Rettangolo 21">
            <a:extLst>
              <a:ext uri="{FF2B5EF4-FFF2-40B4-BE49-F238E27FC236}">
                <a16:creationId xmlns:a16="http://schemas.microsoft.com/office/drawing/2014/main" id="{DF387683-6424-457E-ABE9-D2902D5E3B00}"/>
              </a:ext>
            </a:extLst>
          </p:cNvPr>
          <p:cNvSpPr>
            <a:spLocks noChangeArrowheads="1"/>
          </p:cNvSpPr>
          <p:nvPr/>
        </p:nvSpPr>
        <p:spPr bwMode="auto">
          <a:xfrm>
            <a:off x="5929313" y="428625"/>
            <a:ext cx="2239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ALIANTE ASW24 </a:t>
            </a:r>
          </a:p>
        </p:txBody>
      </p:sp>
      <p:sp>
        <p:nvSpPr>
          <p:cNvPr id="79895" name="Rettangolo 22">
            <a:extLst>
              <a:ext uri="{FF2B5EF4-FFF2-40B4-BE49-F238E27FC236}">
                <a16:creationId xmlns:a16="http://schemas.microsoft.com/office/drawing/2014/main" id="{F5390BBB-BEA4-4B10-925D-208FD84F5D62}"/>
              </a:ext>
            </a:extLst>
          </p:cNvPr>
          <p:cNvSpPr>
            <a:spLocks noChangeArrowheads="1"/>
          </p:cNvSpPr>
          <p:nvPr/>
        </p:nvSpPr>
        <p:spPr bwMode="auto">
          <a:xfrm>
            <a:off x="0" y="1285875"/>
            <a:ext cx="60721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Quindi abbiamo un rateo di discesa pari a circa  0.5 m/s.</a:t>
            </a:r>
          </a:p>
          <a:p>
            <a:pPr eaLnBrk="1" hangingPunct="1"/>
            <a:r>
              <a:rPr lang="it-IT" altLang="it-IT" sz="2000"/>
              <a:t>E’ evidente che con efficienza massima pari a 44, a partire da un quota di 3000 m , l’aliante percorre fino a  132 Km (= 3000 m x 44).</a:t>
            </a:r>
          </a:p>
        </p:txBody>
      </p:sp>
      <p:sp>
        <p:nvSpPr>
          <p:cNvPr id="79896" name="Rettangolo 24">
            <a:extLst>
              <a:ext uri="{FF2B5EF4-FFF2-40B4-BE49-F238E27FC236}">
                <a16:creationId xmlns:a16="http://schemas.microsoft.com/office/drawing/2014/main" id="{18B58A86-8DC2-491D-B6CC-5E842AE08B19}"/>
              </a:ext>
            </a:extLst>
          </p:cNvPr>
          <p:cNvSpPr>
            <a:spLocks noChangeArrowheads="1"/>
          </p:cNvSpPr>
          <p:nvPr/>
        </p:nvSpPr>
        <p:spPr bwMode="auto">
          <a:xfrm>
            <a:off x="0" y="642938"/>
            <a:ext cx="71437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 quota S/L (=0 m)	VE=24.8 m/s (89 Km/h) 	VP=18.9 m/s (68 Km/h) 	(TAS)</a:t>
            </a:r>
          </a:p>
          <a:p>
            <a:pPr eaLnBrk="1" hangingPunct="1"/>
            <a:r>
              <a:rPr lang="it-IT" altLang="it-IT" sz="1400"/>
              <a:t>		</a:t>
            </a:r>
            <a:r>
              <a:rPr lang="it-IT" altLang="it-IT" sz="1400">
                <a:latin typeface="Symbol" panose="05050102010706020507" pitchFamily="18" charset="2"/>
              </a:rPr>
              <a:t>P</a:t>
            </a:r>
            <a:r>
              <a:rPr lang="it-IT" altLang="it-IT" sz="1400"/>
              <a:t>nE=1.70 kW	</a:t>
            </a:r>
            <a:r>
              <a:rPr lang="it-IT" altLang="it-IT" sz="1400">
                <a:latin typeface="Symbol" panose="05050102010706020507" pitchFamily="18" charset="2"/>
              </a:rPr>
              <a:t> P</a:t>
            </a:r>
            <a:r>
              <a:rPr lang="it-IT" altLang="it-IT" sz="1400"/>
              <a:t>nP=1.49 kW</a:t>
            </a:r>
          </a:p>
          <a:p>
            <a:pPr eaLnBrk="1" hangingPunct="1"/>
            <a:r>
              <a:rPr lang="it-IT" altLang="it-IT" sz="1400"/>
              <a:t>		    </a:t>
            </a:r>
            <a:r>
              <a:rPr lang="it-IT" altLang="it-IT" sz="1400" b="1"/>
              <a:t>RDE=0.57 m/s 	RDP=0.50 m/s</a:t>
            </a:r>
          </a:p>
        </p:txBody>
      </p:sp>
      <p:sp>
        <p:nvSpPr>
          <p:cNvPr id="79897" name="Rettangolo 25">
            <a:extLst>
              <a:ext uri="{FF2B5EF4-FFF2-40B4-BE49-F238E27FC236}">
                <a16:creationId xmlns:a16="http://schemas.microsoft.com/office/drawing/2014/main" id="{3297C4D5-4612-4D3C-9192-1BDD5B58F220}"/>
              </a:ext>
            </a:extLst>
          </p:cNvPr>
          <p:cNvSpPr>
            <a:spLocks noChangeArrowheads="1"/>
          </p:cNvSpPr>
          <p:nvPr/>
        </p:nvSpPr>
        <p:spPr bwMode="auto">
          <a:xfrm>
            <a:off x="214313" y="2714625"/>
            <a:ext cx="87153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I dati calcolati, a parte la velocità (leggere diff. dovute alla non perfetta parabolicità della polare aerodinamica), collimano bene con i dati sperimentali di volo, che mostrano il rateo di discesa in funzione della V (la cosidetta </a:t>
            </a:r>
            <a:r>
              <a:rPr lang="it-IT" altLang="it-IT" sz="2000" i="1"/>
              <a:t>speed-polar,</a:t>
            </a:r>
            <a:r>
              <a:rPr lang="it-IT" altLang="it-IT" sz="2000"/>
              <a:t> o odografa del volo librato) vista in precedenza. Applicando la formula trovata precedentemente, possiamo valutare il tempo massimo in volo librato dell’aliante:</a:t>
            </a:r>
          </a:p>
        </p:txBody>
      </p:sp>
      <p:graphicFrame>
        <p:nvGraphicFramePr>
          <p:cNvPr id="79880" name="Object 9">
            <a:extLst>
              <a:ext uri="{FF2B5EF4-FFF2-40B4-BE49-F238E27FC236}">
                <a16:creationId xmlns:a16="http://schemas.microsoft.com/office/drawing/2014/main" id="{D3565A78-6067-48B9-B880-E62A0B2DE1E1}"/>
              </a:ext>
            </a:extLst>
          </p:cNvPr>
          <p:cNvGraphicFramePr>
            <a:graphicFrameLocks noChangeAspect="1"/>
          </p:cNvGraphicFramePr>
          <p:nvPr/>
        </p:nvGraphicFramePr>
        <p:xfrm>
          <a:off x="214313" y="4429125"/>
          <a:ext cx="3786187" cy="873125"/>
        </p:xfrm>
        <a:graphic>
          <a:graphicData uri="http://schemas.openxmlformats.org/presentationml/2006/ole">
            <mc:AlternateContent xmlns:mc="http://schemas.openxmlformats.org/markup-compatibility/2006">
              <mc:Choice xmlns:v="urn:schemas-microsoft-com:vml" Requires="v">
                <p:oleObj spid="_x0000_s79937" name="Equazione" r:id="rId13" imgW="1879560" imgH="431640" progId="Equation.3">
                  <p:embed/>
                </p:oleObj>
              </mc:Choice>
              <mc:Fallback>
                <p:oleObj name="Equazione" r:id="rId13" imgW="1879560" imgH="43164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4429125"/>
                        <a:ext cx="378618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Lst>
                    </p:spPr>
                  </p:pic>
                </p:oleObj>
              </mc:Fallback>
            </mc:AlternateContent>
          </a:graphicData>
        </a:graphic>
      </p:graphicFrame>
      <p:graphicFrame>
        <p:nvGraphicFramePr>
          <p:cNvPr id="79881" name="Object 10">
            <a:extLst>
              <a:ext uri="{FF2B5EF4-FFF2-40B4-BE49-F238E27FC236}">
                <a16:creationId xmlns:a16="http://schemas.microsoft.com/office/drawing/2014/main" id="{003BF146-E043-42AF-84C4-C080288038BF}"/>
              </a:ext>
            </a:extLst>
          </p:cNvPr>
          <p:cNvGraphicFramePr>
            <a:graphicFrameLocks noChangeAspect="1"/>
          </p:cNvGraphicFramePr>
          <p:nvPr/>
        </p:nvGraphicFramePr>
        <p:xfrm>
          <a:off x="214313" y="5429250"/>
          <a:ext cx="6443662" cy="796925"/>
        </p:xfrm>
        <a:graphic>
          <a:graphicData uri="http://schemas.openxmlformats.org/presentationml/2006/ole">
            <mc:AlternateContent xmlns:mc="http://schemas.openxmlformats.org/markup-compatibility/2006">
              <mc:Choice xmlns:v="urn:schemas-microsoft-com:vml" Requires="v">
                <p:oleObj spid="_x0000_s79938" name="Equazione" r:id="rId15" imgW="3200400" imgH="393480" progId="Equation.3">
                  <p:embed/>
                </p:oleObj>
              </mc:Choice>
              <mc:Fallback>
                <p:oleObj name="Equazione" r:id="rId15" imgW="3200400" imgH="39348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4313" y="5429250"/>
                        <a:ext cx="644366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Lst>
                    </p:spPr>
                  </p:pic>
                </p:oleObj>
              </mc:Fallback>
            </mc:AlternateContent>
          </a:graphicData>
        </a:graphic>
      </p:graphicFrame>
      <p:sp>
        <p:nvSpPr>
          <p:cNvPr id="79898" name="Rettangolo 27">
            <a:extLst>
              <a:ext uri="{FF2B5EF4-FFF2-40B4-BE49-F238E27FC236}">
                <a16:creationId xmlns:a16="http://schemas.microsoft.com/office/drawing/2014/main" id="{0960F49E-1C30-472E-8C5B-8BEEDE4D3742}"/>
              </a:ext>
            </a:extLst>
          </p:cNvPr>
          <p:cNvSpPr>
            <a:spLocks noChangeArrowheads="1"/>
          </p:cNvSpPr>
          <p:nvPr/>
        </p:nvSpPr>
        <p:spPr bwMode="auto">
          <a:xfrm>
            <a:off x="3632200" y="6143625"/>
            <a:ext cx="5511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Che mostra le capacità di un veleggiatore di volare senza motore</a:t>
            </a:r>
          </a:p>
        </p:txBody>
      </p:sp>
      <p:sp>
        <p:nvSpPr>
          <p:cNvPr id="27" name="Segnaposto piè di pagina 4">
            <a:extLst>
              <a:ext uri="{FF2B5EF4-FFF2-40B4-BE49-F238E27FC236}">
                <a16:creationId xmlns:a16="http://schemas.microsoft.com/office/drawing/2014/main" id="{262F325A-57D7-4EFD-9C57-B955C1E86F1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4" name="Rectangle 2">
            <a:extLst>
              <a:ext uri="{FF2B5EF4-FFF2-40B4-BE49-F238E27FC236}">
                <a16:creationId xmlns:a16="http://schemas.microsoft.com/office/drawing/2014/main" id="{71788E0A-C4EF-47F1-8C46-BC55A04E4571}"/>
              </a:ext>
            </a:extLst>
          </p:cNvPr>
          <p:cNvSpPr>
            <a:spLocks noGrp="1" noChangeArrowheads="1"/>
          </p:cNvSpPr>
          <p:nvPr>
            <p:ph type="ctrTitle"/>
          </p:nvPr>
        </p:nvSpPr>
        <p:spPr>
          <a:xfrm>
            <a:off x="0" y="0"/>
            <a:ext cx="7929563" cy="457200"/>
          </a:xfrm>
        </p:spPr>
        <p:txBody>
          <a:bodyPr/>
          <a:lstStyle/>
          <a:p>
            <a:pPr algn="l" eaLnBrk="1" hangingPunct="1"/>
            <a:r>
              <a:rPr lang="it-IT" altLang="it-IT" sz="2400" b="1" dirty="0"/>
              <a:t>TEMPO Massimo di volo in VOLO LIBRATO</a:t>
            </a:r>
          </a:p>
        </p:txBody>
      </p:sp>
      <p:sp>
        <p:nvSpPr>
          <p:cNvPr id="80905" name="Rectangle 3">
            <a:extLst>
              <a:ext uri="{FF2B5EF4-FFF2-40B4-BE49-F238E27FC236}">
                <a16:creationId xmlns:a16="http://schemas.microsoft.com/office/drawing/2014/main" id="{49E94E95-6DF4-4E84-BF30-F521001BE943}"/>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6" name="Rectangle 7">
            <a:extLst>
              <a:ext uri="{FF2B5EF4-FFF2-40B4-BE49-F238E27FC236}">
                <a16:creationId xmlns:a16="http://schemas.microsoft.com/office/drawing/2014/main" id="{34CD0D1F-A434-416B-9E7B-A125818E029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7" name="Rectangle 8">
            <a:extLst>
              <a:ext uri="{FF2B5EF4-FFF2-40B4-BE49-F238E27FC236}">
                <a16:creationId xmlns:a16="http://schemas.microsoft.com/office/drawing/2014/main" id="{0DCE4D1A-3E48-411A-886C-978C24FB5A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8" name="Rectangle 11">
            <a:extLst>
              <a:ext uri="{FF2B5EF4-FFF2-40B4-BE49-F238E27FC236}">
                <a16:creationId xmlns:a16="http://schemas.microsoft.com/office/drawing/2014/main" id="{B324EBA8-DE2D-41A7-B1BC-CFFF2676772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9" name="Rectangle 18">
            <a:extLst>
              <a:ext uri="{FF2B5EF4-FFF2-40B4-BE49-F238E27FC236}">
                <a16:creationId xmlns:a16="http://schemas.microsoft.com/office/drawing/2014/main" id="{297B0840-C825-412B-AB90-9B9961E5DF0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80898" name="Object 32">
            <a:extLst>
              <a:ext uri="{FF2B5EF4-FFF2-40B4-BE49-F238E27FC236}">
                <a16:creationId xmlns:a16="http://schemas.microsoft.com/office/drawing/2014/main" id="{73F49F85-6871-44D3-A759-22C161E4BE04}"/>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80947" name="Equation" r:id="rId3" imgW="190335" imgH="215713" progId="Equation.3">
                  <p:embed/>
                </p:oleObj>
              </mc:Choice>
              <mc:Fallback>
                <p:oleObj name="Equation" r:id="rId3" imgW="190335" imgH="215713"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899" name="Object 33">
            <a:extLst>
              <a:ext uri="{FF2B5EF4-FFF2-40B4-BE49-F238E27FC236}">
                <a16:creationId xmlns:a16="http://schemas.microsoft.com/office/drawing/2014/main" id="{C8414FBB-9FCC-426A-ADA7-4DB708D3C036}"/>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80948" name="Equation" r:id="rId5" imgW="215619" imgH="215619" progId="Equation.3">
                  <p:embed/>
                </p:oleObj>
              </mc:Choice>
              <mc:Fallback>
                <p:oleObj name="Equation" r:id="rId5" imgW="215619" imgH="215619"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0" name="Object 34">
            <a:extLst>
              <a:ext uri="{FF2B5EF4-FFF2-40B4-BE49-F238E27FC236}">
                <a16:creationId xmlns:a16="http://schemas.microsoft.com/office/drawing/2014/main" id="{AF91B663-1208-4638-AA5E-D181A7909B6B}"/>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80949" name="Equation" r:id="rId7" imgW="164885" imgH="215619" progId="Equation.3">
                  <p:embed/>
                </p:oleObj>
              </mc:Choice>
              <mc:Fallback>
                <p:oleObj name="Equation" r:id="rId7" imgW="164885" imgH="215619"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10" name="Rectangle 35">
            <a:extLst>
              <a:ext uri="{FF2B5EF4-FFF2-40B4-BE49-F238E27FC236}">
                <a16:creationId xmlns:a16="http://schemas.microsoft.com/office/drawing/2014/main" id="{2054D11B-D6AD-4E85-A7FA-BFBF9D89301D}"/>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Nell’Eq. [8.24], </a:t>
            </a:r>
            <a:endParaRPr lang="it-IT" altLang="it-IT"/>
          </a:p>
        </p:txBody>
      </p:sp>
      <p:graphicFrame>
        <p:nvGraphicFramePr>
          <p:cNvPr id="80901" name="Object 36">
            <a:extLst>
              <a:ext uri="{FF2B5EF4-FFF2-40B4-BE49-F238E27FC236}">
                <a16:creationId xmlns:a16="http://schemas.microsoft.com/office/drawing/2014/main" id="{BE4371F2-B0FA-48E8-B629-7A2511144E69}"/>
              </a:ext>
            </a:extLst>
          </p:cNvPr>
          <p:cNvGraphicFramePr>
            <a:graphicFrameLocks noChangeAspect="1"/>
          </p:cNvGraphicFramePr>
          <p:nvPr/>
        </p:nvGraphicFramePr>
        <p:xfrm>
          <a:off x="-4572000" y="2735263"/>
          <a:ext cx="190500" cy="219075"/>
        </p:xfrm>
        <a:graphic>
          <a:graphicData uri="http://schemas.openxmlformats.org/presentationml/2006/ole">
            <mc:AlternateContent xmlns:mc="http://schemas.openxmlformats.org/markup-compatibility/2006">
              <mc:Choice xmlns:v="urn:schemas-microsoft-com:vml" Requires="v">
                <p:oleObj spid="_x0000_s80950" name="Equation" r:id="rId9" imgW="190335" imgH="215713" progId="Equation.3">
                  <p:embed/>
                </p:oleObj>
              </mc:Choice>
              <mc:Fallback>
                <p:oleObj name="Equation" r:id="rId9" imgW="190335" imgH="215713"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35263"/>
                        <a:ext cx="1905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2" name="Object 37">
            <a:extLst>
              <a:ext uri="{FF2B5EF4-FFF2-40B4-BE49-F238E27FC236}">
                <a16:creationId xmlns:a16="http://schemas.microsoft.com/office/drawing/2014/main" id="{E1800C95-B482-4FD5-96CB-C8FD059D905C}"/>
              </a:ext>
            </a:extLst>
          </p:cNvPr>
          <p:cNvGraphicFramePr>
            <a:graphicFrameLocks noChangeAspect="1"/>
          </p:cNvGraphicFramePr>
          <p:nvPr/>
        </p:nvGraphicFramePr>
        <p:xfrm>
          <a:off x="-4572000" y="3228975"/>
          <a:ext cx="219075" cy="219075"/>
        </p:xfrm>
        <a:graphic>
          <a:graphicData uri="http://schemas.openxmlformats.org/presentationml/2006/ole">
            <mc:AlternateContent xmlns:mc="http://schemas.openxmlformats.org/markup-compatibility/2006">
              <mc:Choice xmlns:v="urn:schemas-microsoft-com:vml" Requires="v">
                <p:oleObj spid="_x0000_s80951" name="Equation" r:id="rId10" imgW="215619" imgH="215619" progId="Equation.3">
                  <p:embed/>
                </p:oleObj>
              </mc:Choice>
              <mc:Fallback>
                <p:oleObj name="Equation" r:id="rId10" imgW="215619" imgH="215619"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28975"/>
                        <a:ext cx="219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3" name="Object 38">
            <a:extLst>
              <a:ext uri="{FF2B5EF4-FFF2-40B4-BE49-F238E27FC236}">
                <a16:creationId xmlns:a16="http://schemas.microsoft.com/office/drawing/2014/main" id="{96110B25-7AAF-4A13-A702-501FD61071E9}"/>
              </a:ext>
            </a:extLst>
          </p:cNvPr>
          <p:cNvGraphicFramePr>
            <a:graphicFrameLocks noChangeAspect="1"/>
          </p:cNvGraphicFramePr>
          <p:nvPr/>
        </p:nvGraphicFramePr>
        <p:xfrm>
          <a:off x="-4572000" y="3905250"/>
          <a:ext cx="161925" cy="219075"/>
        </p:xfrm>
        <a:graphic>
          <a:graphicData uri="http://schemas.openxmlformats.org/presentationml/2006/ole">
            <mc:AlternateContent xmlns:mc="http://schemas.openxmlformats.org/markup-compatibility/2006">
              <mc:Choice xmlns:v="urn:schemas-microsoft-com:vml" Requires="v">
                <p:oleObj spid="_x0000_s80952" name="Equation" r:id="rId11" imgW="164885" imgH="215619" progId="Equation.3">
                  <p:embed/>
                </p:oleObj>
              </mc:Choice>
              <mc:Fallback>
                <p:oleObj name="Equation" r:id="rId11" imgW="164885" imgH="215619"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905250"/>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11" name="Rectangle 39">
            <a:extLst>
              <a:ext uri="{FF2B5EF4-FFF2-40B4-BE49-F238E27FC236}">
                <a16:creationId xmlns:a16="http://schemas.microsoft.com/office/drawing/2014/main" id="{613215FD-8D8B-454B-A61A-86854BA86705}"/>
              </a:ext>
            </a:extLst>
          </p:cNvPr>
          <p:cNvSpPr>
            <a:spLocks noChangeArrowheads="1"/>
          </p:cNvSpPr>
          <p:nvPr/>
        </p:nvSpPr>
        <p:spPr bwMode="auto">
          <a:xfrm>
            <a:off x="-4572000" y="2460625"/>
            <a:ext cx="1189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200">
                <a:cs typeface="Times New Roman" panose="02020603050405020304" pitchFamily="18" charset="0"/>
              </a:rPr>
              <a:t>Nell’Eq. [8.24], </a:t>
            </a:r>
            <a:endParaRPr lang="it-IT" altLang="it-IT"/>
          </a:p>
        </p:txBody>
      </p:sp>
      <p:sp>
        <p:nvSpPr>
          <p:cNvPr id="80912" name="Segnaposto numero diapositiva 67">
            <a:extLst>
              <a:ext uri="{FF2B5EF4-FFF2-40B4-BE49-F238E27FC236}">
                <a16:creationId xmlns:a16="http://schemas.microsoft.com/office/drawing/2014/main" id="{07C26CF2-CC2B-4B57-AF85-4396C04FA4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186D74C-E34B-432D-8947-A5B84D616372}" type="slidenum">
              <a:rPr lang="it-IT" altLang="it-IT" sz="1400"/>
              <a:pPr eaLnBrk="1" hangingPunct="1"/>
              <a:t>88</a:t>
            </a:fld>
            <a:endParaRPr lang="it-IT" altLang="it-IT" sz="1400"/>
          </a:p>
        </p:txBody>
      </p:sp>
      <p:sp>
        <p:nvSpPr>
          <p:cNvPr id="80914" name="Rettangolo 71">
            <a:extLst>
              <a:ext uri="{FF2B5EF4-FFF2-40B4-BE49-F238E27FC236}">
                <a16:creationId xmlns:a16="http://schemas.microsoft.com/office/drawing/2014/main" id="{FAA8A46D-5767-4F5E-AB73-E1BE38B722D5}"/>
              </a:ext>
            </a:extLst>
          </p:cNvPr>
          <p:cNvSpPr>
            <a:spLocks noChangeArrowheads="1"/>
          </p:cNvSpPr>
          <p:nvPr/>
        </p:nvSpPr>
        <p:spPr bwMode="auto">
          <a:xfrm>
            <a:off x="0" y="357188"/>
            <a:ext cx="6143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ALIANTE ASW24 </a:t>
            </a:r>
          </a:p>
        </p:txBody>
      </p:sp>
      <p:pic>
        <p:nvPicPr>
          <p:cNvPr id="80915" name="Picture 13" descr="ASW24">
            <a:extLst>
              <a:ext uri="{FF2B5EF4-FFF2-40B4-BE49-F238E27FC236}">
                <a16:creationId xmlns:a16="http://schemas.microsoft.com/office/drawing/2014/main" id="{A506E346-C52E-4927-9C36-EC376FB10A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6563" y="357188"/>
            <a:ext cx="2357437"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16" name="Rettangolo 21">
            <a:extLst>
              <a:ext uri="{FF2B5EF4-FFF2-40B4-BE49-F238E27FC236}">
                <a16:creationId xmlns:a16="http://schemas.microsoft.com/office/drawing/2014/main" id="{DD0C5790-A92D-4000-AF5B-F37DEDFBE73D}"/>
              </a:ext>
            </a:extLst>
          </p:cNvPr>
          <p:cNvSpPr>
            <a:spLocks noChangeArrowheads="1"/>
          </p:cNvSpPr>
          <p:nvPr/>
        </p:nvSpPr>
        <p:spPr bwMode="auto">
          <a:xfrm>
            <a:off x="6761163" y="285750"/>
            <a:ext cx="2239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ALIANTE ASW24 </a:t>
            </a:r>
          </a:p>
        </p:txBody>
      </p:sp>
      <p:sp>
        <p:nvSpPr>
          <p:cNvPr id="80917" name="Rettangolo 24">
            <a:extLst>
              <a:ext uri="{FF2B5EF4-FFF2-40B4-BE49-F238E27FC236}">
                <a16:creationId xmlns:a16="http://schemas.microsoft.com/office/drawing/2014/main" id="{25A6149E-444D-42DB-919E-B0A87400EBBD}"/>
              </a:ext>
            </a:extLst>
          </p:cNvPr>
          <p:cNvSpPr>
            <a:spLocks noChangeArrowheads="1"/>
          </p:cNvSpPr>
          <p:nvPr/>
        </p:nvSpPr>
        <p:spPr bwMode="auto">
          <a:xfrm>
            <a:off x="0" y="642938"/>
            <a:ext cx="71437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 quota S/L (=0 m)	VE=24.8 m/s (89 Km/h) 	VP=18.9 m/s (68 Km/h) 	(TAS)</a:t>
            </a:r>
          </a:p>
          <a:p>
            <a:pPr eaLnBrk="1" hangingPunct="1"/>
            <a:r>
              <a:rPr lang="it-IT" altLang="it-IT" sz="1400"/>
              <a:t>		</a:t>
            </a:r>
            <a:r>
              <a:rPr lang="it-IT" altLang="it-IT" sz="1400">
                <a:latin typeface="Symbol" panose="05050102010706020507" pitchFamily="18" charset="2"/>
              </a:rPr>
              <a:t>P</a:t>
            </a:r>
            <a:r>
              <a:rPr lang="it-IT" altLang="it-IT" sz="1400"/>
              <a:t>nE=1.70 kW	</a:t>
            </a:r>
            <a:r>
              <a:rPr lang="it-IT" altLang="it-IT" sz="1400">
                <a:latin typeface="Symbol" panose="05050102010706020507" pitchFamily="18" charset="2"/>
              </a:rPr>
              <a:t> P</a:t>
            </a:r>
            <a:r>
              <a:rPr lang="it-IT" altLang="it-IT" sz="1400"/>
              <a:t>nP=1.49 kW</a:t>
            </a:r>
          </a:p>
          <a:p>
            <a:pPr eaLnBrk="1" hangingPunct="1"/>
            <a:r>
              <a:rPr lang="it-IT" altLang="it-IT" sz="1400"/>
              <a:t>		    </a:t>
            </a:r>
            <a:r>
              <a:rPr lang="it-IT" altLang="it-IT" sz="1400" b="1"/>
              <a:t>RDE=0.57 m/s 	RDP=0.50 m/s</a:t>
            </a:r>
          </a:p>
        </p:txBody>
      </p:sp>
      <p:pic>
        <p:nvPicPr>
          <p:cNvPr id="80918" name="Picture 8" descr="ASW 24 Polar Chart">
            <a:extLst>
              <a:ext uri="{FF2B5EF4-FFF2-40B4-BE49-F238E27FC236}">
                <a16:creationId xmlns:a16="http://schemas.microsoft.com/office/drawing/2014/main" id="{8688BB88-E42F-4E3C-BCC4-497FFF516E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 y="2028825"/>
            <a:ext cx="8715375"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19" name="Rettangolo 26">
            <a:extLst>
              <a:ext uri="{FF2B5EF4-FFF2-40B4-BE49-F238E27FC236}">
                <a16:creationId xmlns:a16="http://schemas.microsoft.com/office/drawing/2014/main" id="{0614D5D7-EC68-4FC9-A3C0-FC982C58B330}"/>
              </a:ext>
            </a:extLst>
          </p:cNvPr>
          <p:cNvSpPr>
            <a:spLocks noChangeArrowheads="1"/>
          </p:cNvSpPr>
          <p:nvPr/>
        </p:nvSpPr>
        <p:spPr bwMode="auto">
          <a:xfrm>
            <a:off x="3357563" y="2714625"/>
            <a:ext cx="1943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DATI DI VOLO</a:t>
            </a:r>
          </a:p>
        </p:txBody>
      </p:sp>
      <p:sp>
        <p:nvSpPr>
          <p:cNvPr id="80920" name="Rettangolo 27">
            <a:extLst>
              <a:ext uri="{FF2B5EF4-FFF2-40B4-BE49-F238E27FC236}">
                <a16:creationId xmlns:a16="http://schemas.microsoft.com/office/drawing/2014/main" id="{94C39C27-1F5F-47D9-8230-9E7271463397}"/>
              </a:ext>
            </a:extLst>
          </p:cNvPr>
          <p:cNvSpPr>
            <a:spLocks noChangeArrowheads="1"/>
          </p:cNvSpPr>
          <p:nvPr/>
        </p:nvSpPr>
        <p:spPr bwMode="auto">
          <a:xfrm>
            <a:off x="0" y="1357313"/>
            <a:ext cx="6786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Si noti che il diagramma è fatto considerando laCAS e non la TAS</a:t>
            </a:r>
          </a:p>
        </p:txBody>
      </p:sp>
      <p:sp>
        <p:nvSpPr>
          <p:cNvPr id="80921" name="Rettangolo 28">
            <a:extLst>
              <a:ext uri="{FF2B5EF4-FFF2-40B4-BE49-F238E27FC236}">
                <a16:creationId xmlns:a16="http://schemas.microsoft.com/office/drawing/2014/main" id="{639AFB58-A68B-4BAC-A427-C4695CBECA44}"/>
              </a:ext>
            </a:extLst>
          </p:cNvPr>
          <p:cNvSpPr>
            <a:spLocks noChangeArrowheads="1"/>
          </p:cNvSpPr>
          <p:nvPr/>
        </p:nvSpPr>
        <p:spPr bwMode="auto">
          <a:xfrm>
            <a:off x="7272338" y="4214813"/>
            <a:ext cx="2014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Curva a peso W=500 Kg </a:t>
            </a:r>
          </a:p>
          <a:p>
            <a:pPr eaLnBrk="1" hangingPunct="1"/>
            <a:r>
              <a:rPr lang="it-IT" altLang="it-IT" sz="1400"/>
              <a:t>(con water ballast)</a:t>
            </a:r>
          </a:p>
        </p:txBody>
      </p:sp>
      <p:cxnSp>
        <p:nvCxnSpPr>
          <p:cNvPr id="31" name="Connettore 2 30">
            <a:extLst>
              <a:ext uri="{FF2B5EF4-FFF2-40B4-BE49-F238E27FC236}">
                <a16:creationId xmlns:a16="http://schemas.microsoft.com/office/drawing/2014/main" id="{D281D419-051D-4A70-9CFF-096B2C2EAFBE}"/>
              </a:ext>
            </a:extLst>
          </p:cNvPr>
          <p:cNvCxnSpPr/>
          <p:nvPr/>
        </p:nvCxnSpPr>
        <p:spPr>
          <a:xfrm rot="10800000" flipV="1">
            <a:off x="7858125" y="4714875"/>
            <a:ext cx="285750" cy="1428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7" name="Segnaposto piè di pagina 4">
            <a:extLst>
              <a:ext uri="{FF2B5EF4-FFF2-40B4-BE49-F238E27FC236}">
                <a16:creationId xmlns:a16="http://schemas.microsoft.com/office/drawing/2014/main" id="{5C9C6975-DA32-45A2-9B03-A06F2E6D278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DA0F60-DE04-4119-88C0-5E8F05E24401}"/>
              </a:ext>
            </a:extLst>
          </p:cNvPr>
          <p:cNvSpPr>
            <a:spLocks noGrp="1" noChangeArrowheads="1"/>
          </p:cNvSpPr>
          <p:nvPr>
            <p:ph type="ctrTitle"/>
          </p:nvPr>
        </p:nvSpPr>
        <p:spPr>
          <a:xfrm>
            <a:off x="0" y="0"/>
            <a:ext cx="4787900" cy="457200"/>
          </a:xfrm>
        </p:spPr>
        <p:txBody>
          <a:bodyPr/>
          <a:lstStyle/>
          <a:p>
            <a:pPr eaLnBrk="1" hangingPunct="1"/>
            <a:r>
              <a:rPr lang="it-IT" altLang="it-IT" sz="2400" b="1" dirty="0"/>
              <a:t>Prestazioni di salita</a:t>
            </a:r>
          </a:p>
        </p:txBody>
      </p:sp>
      <p:sp>
        <p:nvSpPr>
          <p:cNvPr id="88067" name="Rectangle 3">
            <a:extLst>
              <a:ext uri="{FF2B5EF4-FFF2-40B4-BE49-F238E27FC236}">
                <a16:creationId xmlns:a16="http://schemas.microsoft.com/office/drawing/2014/main" id="{245AEE7C-4CDC-44CA-8A93-7C12FFC063A8}"/>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68" name="Rectangle 4">
            <a:extLst>
              <a:ext uri="{FF2B5EF4-FFF2-40B4-BE49-F238E27FC236}">
                <a16:creationId xmlns:a16="http://schemas.microsoft.com/office/drawing/2014/main" id="{9C20B77E-C45D-4337-89C4-63529173F496}"/>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69" name="Rectangle 5">
            <a:extLst>
              <a:ext uri="{FF2B5EF4-FFF2-40B4-BE49-F238E27FC236}">
                <a16:creationId xmlns:a16="http://schemas.microsoft.com/office/drawing/2014/main" id="{E8EC301C-B75C-4892-9F9A-D1A2EA3727A6}"/>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70" name="Rectangle 6">
            <a:extLst>
              <a:ext uri="{FF2B5EF4-FFF2-40B4-BE49-F238E27FC236}">
                <a16:creationId xmlns:a16="http://schemas.microsoft.com/office/drawing/2014/main" id="{C8CBED77-2F31-4CD3-9332-829CF51977EC}"/>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71" name="Rectangle 7">
            <a:extLst>
              <a:ext uri="{FF2B5EF4-FFF2-40B4-BE49-F238E27FC236}">
                <a16:creationId xmlns:a16="http://schemas.microsoft.com/office/drawing/2014/main" id="{F8C156CC-D86B-4445-B4BE-B9511B6062F8}"/>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72" name="Rectangle 8">
            <a:extLst>
              <a:ext uri="{FF2B5EF4-FFF2-40B4-BE49-F238E27FC236}">
                <a16:creationId xmlns:a16="http://schemas.microsoft.com/office/drawing/2014/main" id="{A3BD87CB-B8DA-4090-B20A-9235DEC975BD}"/>
              </a:ext>
            </a:extLst>
          </p:cNvPr>
          <p:cNvSpPr>
            <a:spLocks noChangeArrowheads="1"/>
          </p:cNvSpPr>
          <p:nvPr/>
        </p:nvSpPr>
        <p:spPr bwMode="auto">
          <a:xfrm>
            <a:off x="0" y="3182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73" name="Rectangle 9">
            <a:extLst>
              <a:ext uri="{FF2B5EF4-FFF2-40B4-BE49-F238E27FC236}">
                <a16:creationId xmlns:a16="http://schemas.microsoft.com/office/drawing/2014/main" id="{0C8CC98E-BE2D-4FC0-9E51-7C985572099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74" name="Rectangle 10">
            <a:extLst>
              <a:ext uri="{FF2B5EF4-FFF2-40B4-BE49-F238E27FC236}">
                <a16:creationId xmlns:a16="http://schemas.microsoft.com/office/drawing/2014/main" id="{16110C53-BDAC-49A9-A48E-D64E8F8D3204}"/>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75" name="Rectangle 11">
            <a:extLst>
              <a:ext uri="{FF2B5EF4-FFF2-40B4-BE49-F238E27FC236}">
                <a16:creationId xmlns:a16="http://schemas.microsoft.com/office/drawing/2014/main" id="{63AFDDB1-AD7B-4C0A-AFFB-F14E6967C5C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76" name="Rectangle 12">
            <a:extLst>
              <a:ext uri="{FF2B5EF4-FFF2-40B4-BE49-F238E27FC236}">
                <a16:creationId xmlns:a16="http://schemas.microsoft.com/office/drawing/2014/main" id="{ADDC028F-ACC1-4430-AD50-0B5FF9E5D49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77" name="Rectangle 13">
            <a:extLst>
              <a:ext uri="{FF2B5EF4-FFF2-40B4-BE49-F238E27FC236}">
                <a16:creationId xmlns:a16="http://schemas.microsoft.com/office/drawing/2014/main" id="{C244E975-5B8F-41E5-9C2A-02534BF48F0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8078" name="Text Box 18">
            <a:extLst>
              <a:ext uri="{FF2B5EF4-FFF2-40B4-BE49-F238E27FC236}">
                <a16:creationId xmlns:a16="http://schemas.microsoft.com/office/drawing/2014/main" id="{F4B416F6-92E0-462F-8FC6-2E9B3CF8FCC7}"/>
              </a:ext>
            </a:extLst>
          </p:cNvPr>
          <p:cNvSpPr txBox="1">
            <a:spLocks noChangeArrowheads="1"/>
          </p:cNvSpPr>
          <p:nvPr/>
        </p:nvSpPr>
        <p:spPr bwMode="auto">
          <a:xfrm>
            <a:off x="71438" y="357188"/>
            <a:ext cx="862488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Le prestazioni precedenti sono da considerarsi ad una certa quota.</a:t>
            </a:r>
          </a:p>
          <a:p>
            <a:pPr algn="just" eaLnBrk="1" hangingPunct="1"/>
            <a:r>
              <a:rPr lang="it-IT" altLang="it-IT" sz="1800"/>
              <a:t>Che succede al variare della quota ?</a:t>
            </a:r>
          </a:p>
          <a:p>
            <a:pPr algn="just" eaLnBrk="1" hangingPunct="1"/>
            <a:endParaRPr lang="it-IT" altLang="it-IT" sz="1800"/>
          </a:p>
          <a:p>
            <a:pPr algn="just" eaLnBrk="1" hangingPunct="1"/>
            <a:r>
              <a:rPr lang="it-IT" altLang="it-IT" sz="1800"/>
              <a:t>Differenze sul rateo di salita tra velivolo ad elica e a getto. Si vede che i massimi RC (massimo eccesso potenza) si ottengono a velocità maggiori per il velivolo a getto.</a:t>
            </a:r>
          </a:p>
          <a:p>
            <a:pPr algn="just" eaLnBrk="1" hangingPunct="1"/>
            <a:endParaRPr lang="it-IT" altLang="it-IT" sz="1800"/>
          </a:p>
        </p:txBody>
      </p:sp>
      <p:pic>
        <p:nvPicPr>
          <p:cNvPr id="88079" name="Picture 20">
            <a:extLst>
              <a:ext uri="{FF2B5EF4-FFF2-40B4-BE49-F238E27FC236}">
                <a16:creationId xmlns:a16="http://schemas.microsoft.com/office/drawing/2014/main" id="{F7BA5113-63E4-40D8-BB1C-93A6E0422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143125"/>
            <a:ext cx="45720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0" name="Picture 21">
            <a:extLst>
              <a:ext uri="{FF2B5EF4-FFF2-40B4-BE49-F238E27FC236}">
                <a16:creationId xmlns:a16="http://schemas.microsoft.com/office/drawing/2014/main" id="{B7AB4AE0-38CD-4C0D-BE5B-326D0303F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71688"/>
            <a:ext cx="4602163"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1" name="Segnaposto numero diapositiva 16">
            <a:extLst>
              <a:ext uri="{FF2B5EF4-FFF2-40B4-BE49-F238E27FC236}">
                <a16:creationId xmlns:a16="http://schemas.microsoft.com/office/drawing/2014/main" id="{83511546-E6B0-4C26-A3BF-8ED2F75968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62B4597-D7C5-4B65-A9A2-AE44D66DA032}" type="slidenum">
              <a:rPr lang="it-IT" altLang="it-IT" sz="1400"/>
              <a:pPr eaLnBrk="1" hangingPunct="1"/>
              <a:t>9</a:t>
            </a:fld>
            <a:endParaRPr lang="it-IT" altLang="it-IT" sz="1400"/>
          </a:p>
        </p:txBody>
      </p:sp>
      <p:sp>
        <p:nvSpPr>
          <p:cNvPr id="88083" name="Rettangolo 18">
            <a:extLst>
              <a:ext uri="{FF2B5EF4-FFF2-40B4-BE49-F238E27FC236}">
                <a16:creationId xmlns:a16="http://schemas.microsoft.com/office/drawing/2014/main" id="{D904E437-5688-4753-8312-6D27C7F8B25B}"/>
              </a:ext>
            </a:extLst>
          </p:cNvPr>
          <p:cNvSpPr>
            <a:spLocks noChangeArrowheads="1"/>
          </p:cNvSpPr>
          <p:nvPr/>
        </p:nvSpPr>
        <p:spPr bwMode="auto">
          <a:xfrm>
            <a:off x="785813" y="2286000"/>
            <a:ext cx="1779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Velivolo ad elica</a:t>
            </a:r>
          </a:p>
        </p:txBody>
      </p:sp>
      <p:sp>
        <p:nvSpPr>
          <p:cNvPr id="88084" name="Rettangolo 19">
            <a:extLst>
              <a:ext uri="{FF2B5EF4-FFF2-40B4-BE49-F238E27FC236}">
                <a16:creationId xmlns:a16="http://schemas.microsoft.com/office/drawing/2014/main" id="{F77FA9E9-2A0A-45A0-B6A9-E113283488C4}"/>
              </a:ext>
            </a:extLst>
          </p:cNvPr>
          <p:cNvSpPr>
            <a:spLocks noChangeArrowheads="1"/>
          </p:cNvSpPr>
          <p:nvPr/>
        </p:nvSpPr>
        <p:spPr bwMode="auto">
          <a:xfrm>
            <a:off x="5578475" y="2286000"/>
            <a:ext cx="168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Velivolo a getto</a:t>
            </a:r>
          </a:p>
        </p:txBody>
      </p:sp>
      <p:sp>
        <p:nvSpPr>
          <p:cNvPr id="21" name="Segnaposto piè di pagina 4">
            <a:extLst>
              <a:ext uri="{FF2B5EF4-FFF2-40B4-BE49-F238E27FC236}">
                <a16:creationId xmlns:a16="http://schemas.microsoft.com/office/drawing/2014/main" id="{CCEB55EC-5DF0-4792-A964-96041ACA4E92}"/>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theme/theme1.xml><?xml version="1.0" encoding="utf-8"?>
<a:theme xmlns:a="http://schemas.openxmlformats.org/drawingml/2006/main" name="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3744</TotalTime>
  <Words>8625</Words>
  <Application>Microsoft Office PowerPoint</Application>
  <PresentationFormat>Presentazione su schermo (4:3)</PresentationFormat>
  <Paragraphs>1079</Paragraphs>
  <Slides>88</Slides>
  <Notes>0</Notes>
  <HiddenSlides>0</HiddenSlides>
  <MMClips>0</MMClips>
  <ScaleCrop>false</ScaleCrop>
  <HeadingPairs>
    <vt:vector size="10" baseType="variant">
      <vt:variant>
        <vt:lpstr>Caratteri utilizzati</vt:lpstr>
      </vt:variant>
      <vt:variant>
        <vt:i4>3</vt:i4>
      </vt:variant>
      <vt:variant>
        <vt:lpstr>Tema</vt:lpstr>
      </vt:variant>
      <vt:variant>
        <vt:i4>1</vt:i4>
      </vt:variant>
      <vt:variant>
        <vt:lpstr>Collegamenti</vt:lpstr>
      </vt:variant>
      <vt:variant>
        <vt:i4>1</vt:i4>
      </vt:variant>
      <vt:variant>
        <vt:lpstr>Server OLE incorporati</vt:lpstr>
      </vt:variant>
      <vt:variant>
        <vt:i4>6</vt:i4>
      </vt:variant>
      <vt:variant>
        <vt:lpstr>Titoli diapositive</vt:lpstr>
      </vt:variant>
      <vt:variant>
        <vt:i4>88</vt:i4>
      </vt:variant>
    </vt:vector>
  </HeadingPairs>
  <TitlesOfParts>
    <vt:vector size="99" baseType="lpstr">
      <vt:lpstr>Times New Roman</vt:lpstr>
      <vt:lpstr>Arial</vt:lpstr>
      <vt:lpstr>Symbol</vt:lpstr>
      <vt:lpstr>Struttura predefinita</vt:lpstr>
      <vt:lpstr>???</vt:lpstr>
      <vt:lpstr>Equation</vt:lpstr>
      <vt:lpstr>Vergelijking</vt:lpstr>
      <vt:lpstr>Equazione</vt:lpstr>
      <vt:lpstr>Microsoft Equation 3.0</vt:lpstr>
      <vt:lpstr>Microsoft Drawing</vt:lpstr>
      <vt:lpstr>Grafico</vt:lpstr>
      <vt:lpstr>Presentazione standard di PowerPoint</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QUOTA DI TANGENZA</vt:lpstr>
      <vt:lpstr>QUOTA TANGENZA</vt:lpstr>
      <vt:lpstr>QUOTA TANGENZA</vt:lpstr>
      <vt:lpstr>Prestazioni di salita – Vel. a getto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Prestazioni di salita</vt:lpstr>
      <vt:lpstr>QUOTA TANGENZA</vt:lpstr>
      <vt:lpstr>QUOTA TANGENZA</vt:lpstr>
      <vt:lpstr>QUOTA TANGENZA</vt:lpstr>
      <vt:lpstr>QUOTA TANGENZA</vt:lpstr>
      <vt:lpstr>QUOTA TANGENZA</vt:lpstr>
      <vt:lpstr>QUOTA TANGENZA</vt:lpstr>
      <vt:lpstr>QUOTA TANGENZA</vt:lpstr>
      <vt:lpstr>QUOTA TANGENZA</vt:lpstr>
      <vt:lpstr>QUOTA TANGENZA</vt:lpstr>
      <vt:lpstr>QUOTA TANGENZA</vt:lpstr>
      <vt:lpstr>QUOTA TANGENZA</vt:lpstr>
      <vt:lpstr>QUOTA TANGENZA</vt:lpstr>
      <vt:lpstr>QUOTA TANGENZA</vt:lpstr>
      <vt:lpstr>QUOTA TANGENZA</vt:lpstr>
      <vt:lpstr>TEMPO DI SALITA</vt:lpstr>
      <vt:lpstr>TEMPO Minimo DI SALITA</vt:lpstr>
      <vt:lpstr>VOLO LIBRATO</vt:lpstr>
      <vt:lpstr>VOLO LIBRATO</vt:lpstr>
      <vt:lpstr>VOLO LIBRATO</vt:lpstr>
      <vt:lpstr>VOLO LIBRATO</vt:lpstr>
      <vt:lpstr>VOLO LIBRATO</vt:lpstr>
      <vt:lpstr>VOLO LIBRATO</vt:lpstr>
      <vt:lpstr>VOLO LIBRATO</vt:lpstr>
      <vt:lpstr>VOLO LIBRATO</vt:lpstr>
      <vt:lpstr>VOLO LIBRATO</vt:lpstr>
      <vt:lpstr>VOLO LIBRATO</vt:lpstr>
      <vt:lpstr>VOLO LIBRATO</vt:lpstr>
      <vt:lpstr>TEMPO Massimo di volo in VOLO LIBRATO</vt:lpstr>
      <vt:lpstr>TEMPO Massimo di volo in VOLO LIBRATO</vt:lpstr>
      <vt:lpstr>TEMPO Massimo di volo in VOLO LIBRATO</vt:lpstr>
      <vt:lpstr>TEMPO Massimo di volo in VOLO LIBRATO</vt:lpstr>
      <vt:lpstr>TEMPO Massimo di volo in VOLO LIBRATO</vt:lpstr>
      <vt:lpstr>TEMPO Massimo di volo in VOLO LIBRATO</vt:lpstr>
      <vt:lpstr>TEMPO Massimo di volo in VOLO LIBRATO</vt:lpstr>
      <vt:lpstr>TEMPO Massimo di volo in VOLO LIBRATO</vt:lpstr>
      <vt:lpstr>TEMPO Massimo di volo in VOLO LIBRATO</vt:lpstr>
    </vt:vector>
  </TitlesOfParts>
  <Company>aaa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fabrnico2</dc:creator>
  <cp:lastModifiedBy>agodemar</cp:lastModifiedBy>
  <cp:revision>285</cp:revision>
  <dcterms:created xsi:type="dcterms:W3CDTF">2004-03-22T17:36:38Z</dcterms:created>
  <dcterms:modified xsi:type="dcterms:W3CDTF">2018-02-27T23:10:58Z</dcterms:modified>
</cp:coreProperties>
</file>